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0" r:id="rId2"/>
  </p:sldMasterIdLst>
  <p:notesMasterIdLst>
    <p:notesMasterId r:id="rId55"/>
  </p:notesMasterIdLst>
  <p:sldIdLst>
    <p:sldId id="256" r:id="rId3"/>
    <p:sldId id="292" r:id="rId4"/>
    <p:sldId id="417" r:id="rId5"/>
    <p:sldId id="367" r:id="rId6"/>
    <p:sldId id="368" r:id="rId7"/>
    <p:sldId id="384" r:id="rId8"/>
    <p:sldId id="415" r:id="rId9"/>
    <p:sldId id="414" r:id="rId10"/>
    <p:sldId id="413" r:id="rId11"/>
    <p:sldId id="374" r:id="rId12"/>
    <p:sldId id="369" r:id="rId13"/>
    <p:sldId id="385" r:id="rId14"/>
    <p:sldId id="386" r:id="rId15"/>
    <p:sldId id="387" r:id="rId16"/>
    <p:sldId id="375" r:id="rId17"/>
    <p:sldId id="376" r:id="rId18"/>
    <p:sldId id="377" r:id="rId19"/>
    <p:sldId id="379" r:id="rId20"/>
    <p:sldId id="389" r:id="rId21"/>
    <p:sldId id="416" r:id="rId22"/>
    <p:sldId id="381" r:id="rId23"/>
    <p:sldId id="388" r:id="rId24"/>
    <p:sldId id="403" r:id="rId25"/>
    <p:sldId id="402" r:id="rId26"/>
    <p:sldId id="390" r:id="rId27"/>
    <p:sldId id="364" r:id="rId28"/>
    <p:sldId id="391" r:id="rId29"/>
    <p:sldId id="332" r:id="rId30"/>
    <p:sldId id="366" r:id="rId31"/>
    <p:sldId id="399" r:id="rId32"/>
    <p:sldId id="404" r:id="rId33"/>
    <p:sldId id="400" r:id="rId34"/>
    <p:sldId id="392" r:id="rId35"/>
    <p:sldId id="396" r:id="rId36"/>
    <p:sldId id="393" r:id="rId37"/>
    <p:sldId id="394" r:id="rId38"/>
    <p:sldId id="395" r:id="rId39"/>
    <p:sldId id="397" r:id="rId40"/>
    <p:sldId id="398" r:id="rId41"/>
    <p:sldId id="358" r:id="rId42"/>
    <p:sldId id="328" r:id="rId43"/>
    <p:sldId id="337" r:id="rId44"/>
    <p:sldId id="329" r:id="rId45"/>
    <p:sldId id="338" r:id="rId46"/>
    <p:sldId id="327" r:id="rId47"/>
    <p:sldId id="325" r:id="rId48"/>
    <p:sldId id="418" r:id="rId49"/>
    <p:sldId id="419" r:id="rId50"/>
    <p:sldId id="334" r:id="rId51"/>
    <p:sldId id="335" r:id="rId52"/>
    <p:sldId id="405" r:id="rId53"/>
    <p:sldId id="406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A3BE99-0593-4D01-8CC1-3DE1A4A5CAA0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accent1_2" csCatId="accent1" phldr="1"/>
      <dgm:spPr/>
    </dgm:pt>
    <dgm:pt modelId="{253430CA-5C75-4404-9121-E058783ECD4C}">
      <dgm:prSet phldrT="[Text]" custT="1"/>
      <dgm:spPr/>
      <dgm:t>
        <a:bodyPr/>
        <a:lstStyle/>
        <a:p>
          <a:r>
            <a:rPr lang="en-IE" sz="1800" b="1" dirty="0"/>
            <a:t>1913</a:t>
          </a:r>
        </a:p>
      </dgm:t>
    </dgm:pt>
    <dgm:pt modelId="{E64F6D28-5FC8-46AC-A563-9A7B2E0CC5E8}" type="parTrans" cxnId="{441A841E-2156-4F80-BDA9-2508C9E7B373}">
      <dgm:prSet/>
      <dgm:spPr/>
      <dgm:t>
        <a:bodyPr/>
        <a:lstStyle/>
        <a:p>
          <a:endParaRPr lang="en-IE"/>
        </a:p>
      </dgm:t>
    </dgm:pt>
    <dgm:pt modelId="{1A4B8862-3450-43E8-9A5C-EDF1B995FD6B}" type="sibTrans" cxnId="{441A841E-2156-4F80-BDA9-2508C9E7B373}">
      <dgm:prSet/>
      <dgm:spPr/>
      <dgm:t>
        <a:bodyPr/>
        <a:lstStyle/>
        <a:p>
          <a:endParaRPr lang="en-IE"/>
        </a:p>
      </dgm:t>
    </dgm:pt>
    <dgm:pt modelId="{1E982B91-DCE0-451E-A692-FEE3CA83CFD4}">
      <dgm:prSet phldrT="[Text]" custT="1"/>
      <dgm:spPr/>
      <dgm:t>
        <a:bodyPr/>
        <a:lstStyle/>
        <a:p>
          <a:r>
            <a:rPr lang="en-IE" sz="1800" b="1" dirty="0"/>
            <a:t>1914</a:t>
          </a:r>
        </a:p>
      </dgm:t>
    </dgm:pt>
    <dgm:pt modelId="{37C0F60E-4044-4030-BCFD-1870D91963CB}" type="parTrans" cxnId="{519A105A-CF55-4649-91F9-54DD6353D824}">
      <dgm:prSet/>
      <dgm:spPr/>
      <dgm:t>
        <a:bodyPr/>
        <a:lstStyle/>
        <a:p>
          <a:endParaRPr lang="en-IE"/>
        </a:p>
      </dgm:t>
    </dgm:pt>
    <dgm:pt modelId="{1D394523-CB62-4A4B-846B-767901D706D4}" type="sibTrans" cxnId="{519A105A-CF55-4649-91F9-54DD6353D824}">
      <dgm:prSet/>
      <dgm:spPr/>
      <dgm:t>
        <a:bodyPr/>
        <a:lstStyle/>
        <a:p>
          <a:endParaRPr lang="en-IE"/>
        </a:p>
      </dgm:t>
    </dgm:pt>
    <dgm:pt modelId="{379EC43C-FCBA-4DE7-BDA4-74DCD4B64B1B}">
      <dgm:prSet phldrT="[Text]" custT="1"/>
      <dgm:spPr/>
      <dgm:t>
        <a:bodyPr/>
        <a:lstStyle/>
        <a:p>
          <a:r>
            <a:rPr lang="en-IE" sz="1800" b="1" dirty="0"/>
            <a:t>1915</a:t>
          </a:r>
        </a:p>
      </dgm:t>
    </dgm:pt>
    <dgm:pt modelId="{97093399-9D22-448A-818A-81305FD0ACBE}" type="parTrans" cxnId="{D45D9506-9FB3-480D-886A-D66279C20933}">
      <dgm:prSet/>
      <dgm:spPr/>
      <dgm:t>
        <a:bodyPr/>
        <a:lstStyle/>
        <a:p>
          <a:endParaRPr lang="en-IE"/>
        </a:p>
      </dgm:t>
    </dgm:pt>
    <dgm:pt modelId="{FA5AB7C3-4A79-4837-AB16-033D419A96FC}" type="sibTrans" cxnId="{D45D9506-9FB3-480D-886A-D66279C20933}">
      <dgm:prSet/>
      <dgm:spPr/>
      <dgm:t>
        <a:bodyPr/>
        <a:lstStyle/>
        <a:p>
          <a:endParaRPr lang="en-IE"/>
        </a:p>
      </dgm:t>
    </dgm:pt>
    <dgm:pt modelId="{C6CFC308-B282-474C-8F8F-09AB680DBF68}">
      <dgm:prSet phldrT="[Text]" custT="1"/>
      <dgm:spPr/>
      <dgm:t>
        <a:bodyPr/>
        <a:lstStyle/>
        <a:p>
          <a:r>
            <a:rPr lang="en-IE" sz="1800" b="1" dirty="0"/>
            <a:t>1916</a:t>
          </a:r>
        </a:p>
      </dgm:t>
    </dgm:pt>
    <dgm:pt modelId="{D5F8F338-356F-4F08-9848-EA57B0375D05}" type="parTrans" cxnId="{A4920B7A-8593-4EF6-A493-8ED31C9837F2}">
      <dgm:prSet/>
      <dgm:spPr/>
      <dgm:t>
        <a:bodyPr/>
        <a:lstStyle/>
        <a:p>
          <a:endParaRPr lang="en-IE"/>
        </a:p>
      </dgm:t>
    </dgm:pt>
    <dgm:pt modelId="{03E7AA7E-CECE-4EAA-854D-0AB5DEF8EF68}" type="sibTrans" cxnId="{A4920B7A-8593-4EF6-A493-8ED31C9837F2}">
      <dgm:prSet/>
      <dgm:spPr/>
      <dgm:t>
        <a:bodyPr/>
        <a:lstStyle/>
        <a:p>
          <a:endParaRPr lang="en-IE"/>
        </a:p>
      </dgm:t>
    </dgm:pt>
    <dgm:pt modelId="{2386F415-9F88-4699-90B8-8B43CB4A0EBD}">
      <dgm:prSet phldrT="[Text]" custT="1"/>
      <dgm:spPr/>
      <dgm:t>
        <a:bodyPr/>
        <a:lstStyle/>
        <a:p>
          <a:r>
            <a:rPr lang="en-IE" sz="1800" b="1" dirty="0"/>
            <a:t>1917</a:t>
          </a:r>
        </a:p>
      </dgm:t>
    </dgm:pt>
    <dgm:pt modelId="{D14DA3A2-6765-4B5E-9BA3-62B4D50495BD}" type="parTrans" cxnId="{AA7F272F-1AE6-48B2-BBA7-BDAD970FFAAD}">
      <dgm:prSet/>
      <dgm:spPr/>
      <dgm:t>
        <a:bodyPr/>
        <a:lstStyle/>
        <a:p>
          <a:endParaRPr lang="en-IE"/>
        </a:p>
      </dgm:t>
    </dgm:pt>
    <dgm:pt modelId="{D59EA9E2-180F-4038-805A-70C2662308C5}" type="sibTrans" cxnId="{AA7F272F-1AE6-48B2-BBA7-BDAD970FFAAD}">
      <dgm:prSet/>
      <dgm:spPr/>
      <dgm:t>
        <a:bodyPr/>
        <a:lstStyle/>
        <a:p>
          <a:endParaRPr lang="en-IE"/>
        </a:p>
      </dgm:t>
    </dgm:pt>
    <dgm:pt modelId="{AE54A253-A6F8-4636-8370-58E19BC63F06}">
      <dgm:prSet phldrT="[Text]" custT="1"/>
      <dgm:spPr/>
      <dgm:t>
        <a:bodyPr/>
        <a:lstStyle/>
        <a:p>
          <a:r>
            <a:rPr lang="en-IE" sz="1800" b="1" dirty="0"/>
            <a:t>1918</a:t>
          </a:r>
        </a:p>
      </dgm:t>
    </dgm:pt>
    <dgm:pt modelId="{738C8B8E-3CCE-4079-847A-EF7D12088A2C}" type="parTrans" cxnId="{3DA6ED76-858D-4275-86C9-7C238B2466DB}">
      <dgm:prSet/>
      <dgm:spPr/>
      <dgm:t>
        <a:bodyPr/>
        <a:lstStyle/>
        <a:p>
          <a:endParaRPr lang="en-IE"/>
        </a:p>
      </dgm:t>
    </dgm:pt>
    <dgm:pt modelId="{94021C58-DFAA-4D9B-A153-ABFBC0F1F21A}" type="sibTrans" cxnId="{3DA6ED76-858D-4275-86C9-7C238B2466DB}">
      <dgm:prSet/>
      <dgm:spPr/>
      <dgm:t>
        <a:bodyPr/>
        <a:lstStyle/>
        <a:p>
          <a:endParaRPr lang="en-IE"/>
        </a:p>
      </dgm:t>
    </dgm:pt>
    <dgm:pt modelId="{B9E44C4B-8510-4D44-BEEF-8AAB2C454068}">
      <dgm:prSet phldrT="[Text]" custT="1"/>
      <dgm:spPr/>
      <dgm:t>
        <a:bodyPr/>
        <a:lstStyle/>
        <a:p>
          <a:r>
            <a:rPr lang="en-IE" sz="1800" b="1" dirty="0"/>
            <a:t>1919</a:t>
          </a:r>
        </a:p>
      </dgm:t>
    </dgm:pt>
    <dgm:pt modelId="{A380F427-CFAB-4ECE-AFA2-1467C10A2A67}" type="parTrans" cxnId="{7ABA5C12-A3E3-4563-8399-461BDF7913BA}">
      <dgm:prSet/>
      <dgm:spPr/>
      <dgm:t>
        <a:bodyPr/>
        <a:lstStyle/>
        <a:p>
          <a:endParaRPr lang="en-IE"/>
        </a:p>
      </dgm:t>
    </dgm:pt>
    <dgm:pt modelId="{BD9A01B8-E51D-4167-9AEF-58F3D41A59D2}" type="sibTrans" cxnId="{7ABA5C12-A3E3-4563-8399-461BDF7913BA}">
      <dgm:prSet/>
      <dgm:spPr/>
      <dgm:t>
        <a:bodyPr/>
        <a:lstStyle/>
        <a:p>
          <a:endParaRPr lang="en-IE"/>
        </a:p>
      </dgm:t>
    </dgm:pt>
    <dgm:pt modelId="{A9072CC5-68AF-41A8-BE66-EEFD876AD54D}">
      <dgm:prSet phldrT="[Text]" custT="1"/>
      <dgm:spPr/>
      <dgm:t>
        <a:bodyPr/>
        <a:lstStyle/>
        <a:p>
          <a:r>
            <a:rPr lang="en-IE" sz="1800" b="1" dirty="0"/>
            <a:t>1920</a:t>
          </a:r>
        </a:p>
      </dgm:t>
    </dgm:pt>
    <dgm:pt modelId="{B72C6B17-4F25-4C42-8684-11BCA51D58BA}" type="parTrans" cxnId="{9974DDC9-040D-48F1-BCD6-43772337C4A5}">
      <dgm:prSet/>
      <dgm:spPr/>
      <dgm:t>
        <a:bodyPr/>
        <a:lstStyle/>
        <a:p>
          <a:endParaRPr lang="en-IE"/>
        </a:p>
      </dgm:t>
    </dgm:pt>
    <dgm:pt modelId="{89C5730C-3DA3-4BFF-80E5-13F18E6DC6A2}" type="sibTrans" cxnId="{9974DDC9-040D-48F1-BCD6-43772337C4A5}">
      <dgm:prSet/>
      <dgm:spPr/>
      <dgm:t>
        <a:bodyPr/>
        <a:lstStyle/>
        <a:p>
          <a:endParaRPr lang="en-IE"/>
        </a:p>
      </dgm:t>
    </dgm:pt>
    <dgm:pt modelId="{9A7CDF48-7075-485A-9E05-AA09B0816B81}">
      <dgm:prSet phldrT="[Text]" custT="1"/>
      <dgm:spPr/>
      <dgm:t>
        <a:bodyPr/>
        <a:lstStyle/>
        <a:p>
          <a:r>
            <a:rPr lang="en-IE" sz="1800" b="1" dirty="0"/>
            <a:t>1921 </a:t>
          </a:r>
        </a:p>
      </dgm:t>
    </dgm:pt>
    <dgm:pt modelId="{A27109A3-0E66-41BB-BC53-D9BBA389F154}" type="parTrans" cxnId="{39C0E3D1-C7BD-4CF7-B535-0F847173D2D0}">
      <dgm:prSet/>
      <dgm:spPr/>
      <dgm:t>
        <a:bodyPr/>
        <a:lstStyle/>
        <a:p>
          <a:endParaRPr lang="en-IE"/>
        </a:p>
      </dgm:t>
    </dgm:pt>
    <dgm:pt modelId="{FE66677D-3137-4BD1-BD03-9E793345DED5}" type="sibTrans" cxnId="{39C0E3D1-C7BD-4CF7-B535-0F847173D2D0}">
      <dgm:prSet/>
      <dgm:spPr/>
      <dgm:t>
        <a:bodyPr/>
        <a:lstStyle/>
        <a:p>
          <a:endParaRPr lang="en-IE"/>
        </a:p>
      </dgm:t>
    </dgm:pt>
    <dgm:pt modelId="{1BBAF5D7-9E0A-4B32-AAD0-933AAA260698}">
      <dgm:prSet phldrT="[Text]" custT="1"/>
      <dgm:spPr/>
      <dgm:t>
        <a:bodyPr/>
        <a:lstStyle/>
        <a:p>
          <a:r>
            <a:rPr lang="en-IE" sz="1800" b="1" dirty="0"/>
            <a:t>1922</a:t>
          </a:r>
        </a:p>
      </dgm:t>
    </dgm:pt>
    <dgm:pt modelId="{9AD82E64-CAF5-40DA-AF08-384E374113D3}" type="parTrans" cxnId="{D00AFF4A-326B-48D1-9EDA-789C751E677C}">
      <dgm:prSet/>
      <dgm:spPr/>
      <dgm:t>
        <a:bodyPr/>
        <a:lstStyle/>
        <a:p>
          <a:endParaRPr lang="en-IE"/>
        </a:p>
      </dgm:t>
    </dgm:pt>
    <dgm:pt modelId="{3B954EB6-FD21-4631-91D8-A77E8798DA43}" type="sibTrans" cxnId="{D00AFF4A-326B-48D1-9EDA-789C751E677C}">
      <dgm:prSet/>
      <dgm:spPr/>
      <dgm:t>
        <a:bodyPr/>
        <a:lstStyle/>
        <a:p>
          <a:endParaRPr lang="en-IE"/>
        </a:p>
      </dgm:t>
    </dgm:pt>
    <dgm:pt modelId="{BFE34BAD-9878-4DFF-BBBA-1046F9DE748A}">
      <dgm:prSet phldrT="[Text]" custT="1"/>
      <dgm:spPr/>
      <dgm:t>
        <a:bodyPr/>
        <a:lstStyle/>
        <a:p>
          <a:r>
            <a:rPr lang="en-IE" sz="1800" b="1" dirty="0"/>
            <a:t>1923</a:t>
          </a:r>
        </a:p>
      </dgm:t>
    </dgm:pt>
    <dgm:pt modelId="{6DCF6BC1-250D-4607-B8F4-2A4F8B7B3CF3}" type="parTrans" cxnId="{917570A5-A275-4309-AD0A-8B686EE8C239}">
      <dgm:prSet/>
      <dgm:spPr/>
      <dgm:t>
        <a:bodyPr/>
        <a:lstStyle/>
        <a:p>
          <a:endParaRPr lang="en-IE"/>
        </a:p>
      </dgm:t>
    </dgm:pt>
    <dgm:pt modelId="{E0945C77-9105-40AA-96C2-AC926F6ADE71}" type="sibTrans" cxnId="{917570A5-A275-4309-AD0A-8B686EE8C239}">
      <dgm:prSet/>
      <dgm:spPr/>
      <dgm:t>
        <a:bodyPr/>
        <a:lstStyle/>
        <a:p>
          <a:endParaRPr lang="en-IE"/>
        </a:p>
      </dgm:t>
    </dgm:pt>
    <dgm:pt modelId="{AB2C8AA0-11AC-4786-842D-1E61269361AF}" type="pres">
      <dgm:prSet presAssocID="{B0A3BE99-0593-4D01-8CC1-3DE1A4A5CAA0}" presName="Name0" presStyleCnt="0">
        <dgm:presLayoutVars>
          <dgm:dir/>
          <dgm:resizeHandles val="exact"/>
        </dgm:presLayoutVars>
      </dgm:prSet>
      <dgm:spPr/>
    </dgm:pt>
    <dgm:pt modelId="{8B534625-C83E-4B77-AF91-BA7CBB7D2102}" type="pres">
      <dgm:prSet presAssocID="{253430CA-5C75-4404-9121-E058783ECD4C}" presName="composite" presStyleCnt="0"/>
      <dgm:spPr/>
    </dgm:pt>
    <dgm:pt modelId="{BF804027-D645-4AED-91A1-6CA3D795E724}" type="pres">
      <dgm:prSet presAssocID="{253430CA-5C75-4404-9121-E058783ECD4C}" presName="bgChev" presStyleLbl="node1" presStyleIdx="0" presStyleCnt="11"/>
      <dgm:spPr/>
    </dgm:pt>
    <dgm:pt modelId="{59FFB463-6126-4007-BDFF-2E1D1134CC55}" type="pres">
      <dgm:prSet presAssocID="{253430CA-5C75-4404-9121-E058783ECD4C}" presName="txNode" presStyleLbl="fgAcc1" presStyleIdx="0" presStyleCnt="11">
        <dgm:presLayoutVars>
          <dgm:bulletEnabled val="1"/>
        </dgm:presLayoutVars>
      </dgm:prSet>
      <dgm:spPr/>
    </dgm:pt>
    <dgm:pt modelId="{A9E4F4FA-4068-4D9E-B668-CF5E0E0C4E96}" type="pres">
      <dgm:prSet presAssocID="{1A4B8862-3450-43E8-9A5C-EDF1B995FD6B}" presName="compositeSpace" presStyleCnt="0"/>
      <dgm:spPr/>
    </dgm:pt>
    <dgm:pt modelId="{5FE48850-E2C1-412D-8537-3BAE62709D72}" type="pres">
      <dgm:prSet presAssocID="{1E982B91-DCE0-451E-A692-FEE3CA83CFD4}" presName="composite" presStyleCnt="0"/>
      <dgm:spPr/>
    </dgm:pt>
    <dgm:pt modelId="{20A49D46-C43C-4242-B300-6D43FCA15CFA}" type="pres">
      <dgm:prSet presAssocID="{1E982B91-DCE0-451E-A692-FEE3CA83CFD4}" presName="bgChev" presStyleLbl="node1" presStyleIdx="1" presStyleCnt="11"/>
      <dgm:spPr/>
    </dgm:pt>
    <dgm:pt modelId="{D2B918F7-6865-412B-A94E-63E1B5261080}" type="pres">
      <dgm:prSet presAssocID="{1E982B91-DCE0-451E-A692-FEE3CA83CFD4}" presName="txNode" presStyleLbl="fgAcc1" presStyleIdx="1" presStyleCnt="11" custLinFactNeighborX="-4629" custLinFactNeighborY="-12500">
        <dgm:presLayoutVars>
          <dgm:bulletEnabled val="1"/>
        </dgm:presLayoutVars>
      </dgm:prSet>
      <dgm:spPr/>
    </dgm:pt>
    <dgm:pt modelId="{5E31450E-B762-4457-B294-D5C26E479269}" type="pres">
      <dgm:prSet presAssocID="{1D394523-CB62-4A4B-846B-767901D706D4}" presName="compositeSpace" presStyleCnt="0"/>
      <dgm:spPr/>
    </dgm:pt>
    <dgm:pt modelId="{9A9CD406-27D0-4AAE-9223-5A729AA08DD7}" type="pres">
      <dgm:prSet presAssocID="{379EC43C-FCBA-4DE7-BDA4-74DCD4B64B1B}" presName="composite" presStyleCnt="0"/>
      <dgm:spPr/>
    </dgm:pt>
    <dgm:pt modelId="{297A2055-11AB-4A83-A21C-F5DB3B3CE653}" type="pres">
      <dgm:prSet presAssocID="{379EC43C-FCBA-4DE7-BDA4-74DCD4B64B1B}" presName="bgChev" presStyleLbl="node1" presStyleIdx="2" presStyleCnt="11"/>
      <dgm:spPr/>
    </dgm:pt>
    <dgm:pt modelId="{E68E5AC5-D4CE-4279-89DB-C91F4BEA25AC}" type="pres">
      <dgm:prSet presAssocID="{379EC43C-FCBA-4DE7-BDA4-74DCD4B64B1B}" presName="txNode" presStyleLbl="fgAcc1" presStyleIdx="2" presStyleCnt="11">
        <dgm:presLayoutVars>
          <dgm:bulletEnabled val="1"/>
        </dgm:presLayoutVars>
      </dgm:prSet>
      <dgm:spPr/>
    </dgm:pt>
    <dgm:pt modelId="{7B746A2E-3740-4FD8-92C6-F3636CC92987}" type="pres">
      <dgm:prSet presAssocID="{FA5AB7C3-4A79-4837-AB16-033D419A96FC}" presName="compositeSpace" presStyleCnt="0"/>
      <dgm:spPr/>
    </dgm:pt>
    <dgm:pt modelId="{332B4E51-1858-4803-BCF4-8B0ED358360D}" type="pres">
      <dgm:prSet presAssocID="{C6CFC308-B282-474C-8F8F-09AB680DBF68}" presName="composite" presStyleCnt="0"/>
      <dgm:spPr/>
    </dgm:pt>
    <dgm:pt modelId="{12D843A2-1D31-4D5B-BBEA-D5D17E09257C}" type="pres">
      <dgm:prSet presAssocID="{C6CFC308-B282-474C-8F8F-09AB680DBF68}" presName="bgChev" presStyleLbl="node1" presStyleIdx="3" presStyleCnt="11"/>
      <dgm:spPr/>
    </dgm:pt>
    <dgm:pt modelId="{D783DE39-3A04-48F7-BD45-FA93B2835244}" type="pres">
      <dgm:prSet presAssocID="{C6CFC308-B282-474C-8F8F-09AB680DBF68}" presName="txNode" presStyleLbl="fgAcc1" presStyleIdx="3" presStyleCnt="11">
        <dgm:presLayoutVars>
          <dgm:bulletEnabled val="1"/>
        </dgm:presLayoutVars>
      </dgm:prSet>
      <dgm:spPr/>
    </dgm:pt>
    <dgm:pt modelId="{3A3641A2-F13D-499D-A0B9-A6BAB11330C2}" type="pres">
      <dgm:prSet presAssocID="{03E7AA7E-CECE-4EAA-854D-0AB5DEF8EF68}" presName="compositeSpace" presStyleCnt="0"/>
      <dgm:spPr/>
    </dgm:pt>
    <dgm:pt modelId="{F6306ED7-B0BA-41B7-A59E-F038A5E4DE3F}" type="pres">
      <dgm:prSet presAssocID="{2386F415-9F88-4699-90B8-8B43CB4A0EBD}" presName="composite" presStyleCnt="0"/>
      <dgm:spPr/>
    </dgm:pt>
    <dgm:pt modelId="{42EB1C81-7EAB-46AB-B105-F9C25FC60CFA}" type="pres">
      <dgm:prSet presAssocID="{2386F415-9F88-4699-90B8-8B43CB4A0EBD}" presName="bgChev" presStyleLbl="node1" presStyleIdx="4" presStyleCnt="11"/>
      <dgm:spPr/>
    </dgm:pt>
    <dgm:pt modelId="{41097902-9DF0-43F5-9AEA-EFF2AA01C732}" type="pres">
      <dgm:prSet presAssocID="{2386F415-9F88-4699-90B8-8B43CB4A0EBD}" presName="txNode" presStyleLbl="fgAcc1" presStyleIdx="4" presStyleCnt="11">
        <dgm:presLayoutVars>
          <dgm:bulletEnabled val="1"/>
        </dgm:presLayoutVars>
      </dgm:prSet>
      <dgm:spPr/>
    </dgm:pt>
    <dgm:pt modelId="{B47E4C38-A098-4EB0-995B-9145708B686A}" type="pres">
      <dgm:prSet presAssocID="{D59EA9E2-180F-4038-805A-70C2662308C5}" presName="compositeSpace" presStyleCnt="0"/>
      <dgm:spPr/>
    </dgm:pt>
    <dgm:pt modelId="{4D477B04-C242-4CAF-8B29-B0B7A9B3367E}" type="pres">
      <dgm:prSet presAssocID="{AE54A253-A6F8-4636-8370-58E19BC63F06}" presName="composite" presStyleCnt="0"/>
      <dgm:spPr/>
    </dgm:pt>
    <dgm:pt modelId="{D28120E9-904D-48E1-867F-1E19925F9051}" type="pres">
      <dgm:prSet presAssocID="{AE54A253-A6F8-4636-8370-58E19BC63F06}" presName="bgChev" presStyleLbl="node1" presStyleIdx="5" presStyleCnt="11"/>
      <dgm:spPr/>
    </dgm:pt>
    <dgm:pt modelId="{20517691-6442-4FFB-A819-41ED9D7EFF17}" type="pres">
      <dgm:prSet presAssocID="{AE54A253-A6F8-4636-8370-58E19BC63F06}" presName="txNode" presStyleLbl="fgAcc1" presStyleIdx="5" presStyleCnt="11">
        <dgm:presLayoutVars>
          <dgm:bulletEnabled val="1"/>
        </dgm:presLayoutVars>
      </dgm:prSet>
      <dgm:spPr/>
    </dgm:pt>
    <dgm:pt modelId="{C59A3562-2C4B-492D-8A95-0462B3C69FF8}" type="pres">
      <dgm:prSet presAssocID="{94021C58-DFAA-4D9B-A153-ABFBC0F1F21A}" presName="compositeSpace" presStyleCnt="0"/>
      <dgm:spPr/>
    </dgm:pt>
    <dgm:pt modelId="{509D6A07-A677-4F82-AE44-AE1578E40D45}" type="pres">
      <dgm:prSet presAssocID="{B9E44C4B-8510-4D44-BEEF-8AAB2C454068}" presName="composite" presStyleCnt="0"/>
      <dgm:spPr/>
    </dgm:pt>
    <dgm:pt modelId="{9290C015-B2BF-4A37-AF8E-F1761608DBF8}" type="pres">
      <dgm:prSet presAssocID="{B9E44C4B-8510-4D44-BEEF-8AAB2C454068}" presName="bgChev" presStyleLbl="node1" presStyleIdx="6" presStyleCnt="11"/>
      <dgm:spPr/>
    </dgm:pt>
    <dgm:pt modelId="{7B555B5C-1D6D-4C14-8737-EB809C2C1007}" type="pres">
      <dgm:prSet presAssocID="{B9E44C4B-8510-4D44-BEEF-8AAB2C454068}" presName="txNode" presStyleLbl="fgAcc1" presStyleIdx="6" presStyleCnt="11">
        <dgm:presLayoutVars>
          <dgm:bulletEnabled val="1"/>
        </dgm:presLayoutVars>
      </dgm:prSet>
      <dgm:spPr/>
    </dgm:pt>
    <dgm:pt modelId="{FB245425-F164-4031-A646-FFD6E565B739}" type="pres">
      <dgm:prSet presAssocID="{BD9A01B8-E51D-4167-9AEF-58F3D41A59D2}" presName="compositeSpace" presStyleCnt="0"/>
      <dgm:spPr/>
    </dgm:pt>
    <dgm:pt modelId="{A7790D85-80CD-42B8-8C9D-6C6AC99125F2}" type="pres">
      <dgm:prSet presAssocID="{A9072CC5-68AF-41A8-BE66-EEFD876AD54D}" presName="composite" presStyleCnt="0"/>
      <dgm:spPr/>
    </dgm:pt>
    <dgm:pt modelId="{814101AF-54D2-4418-8343-F009C556C0EE}" type="pres">
      <dgm:prSet presAssocID="{A9072CC5-68AF-41A8-BE66-EEFD876AD54D}" presName="bgChev" presStyleLbl="node1" presStyleIdx="7" presStyleCnt="11"/>
      <dgm:spPr/>
    </dgm:pt>
    <dgm:pt modelId="{2BBD76D6-D06D-4F73-9A91-A6502B281FC1}" type="pres">
      <dgm:prSet presAssocID="{A9072CC5-68AF-41A8-BE66-EEFD876AD54D}" presName="txNode" presStyleLbl="fgAcc1" presStyleIdx="7" presStyleCnt="11">
        <dgm:presLayoutVars>
          <dgm:bulletEnabled val="1"/>
        </dgm:presLayoutVars>
      </dgm:prSet>
      <dgm:spPr/>
    </dgm:pt>
    <dgm:pt modelId="{EBDC4553-C3AD-44DD-80D1-0DAF87EB03B1}" type="pres">
      <dgm:prSet presAssocID="{89C5730C-3DA3-4BFF-80E5-13F18E6DC6A2}" presName="compositeSpace" presStyleCnt="0"/>
      <dgm:spPr/>
    </dgm:pt>
    <dgm:pt modelId="{8E073A87-118C-4217-8B04-5AD4180BC344}" type="pres">
      <dgm:prSet presAssocID="{9A7CDF48-7075-485A-9E05-AA09B0816B81}" presName="composite" presStyleCnt="0"/>
      <dgm:spPr/>
    </dgm:pt>
    <dgm:pt modelId="{86618223-A34C-4DEE-BE59-D0820029B261}" type="pres">
      <dgm:prSet presAssocID="{9A7CDF48-7075-485A-9E05-AA09B0816B81}" presName="bgChev" presStyleLbl="node1" presStyleIdx="8" presStyleCnt="11"/>
      <dgm:spPr/>
    </dgm:pt>
    <dgm:pt modelId="{00FA48B3-6D5A-430C-BAE8-48FE2F7382AB}" type="pres">
      <dgm:prSet presAssocID="{9A7CDF48-7075-485A-9E05-AA09B0816B81}" presName="txNode" presStyleLbl="fgAcc1" presStyleIdx="8" presStyleCnt="11">
        <dgm:presLayoutVars>
          <dgm:bulletEnabled val="1"/>
        </dgm:presLayoutVars>
      </dgm:prSet>
      <dgm:spPr/>
    </dgm:pt>
    <dgm:pt modelId="{00C979B5-56A7-42BC-BCF1-1A0880DEDF1B}" type="pres">
      <dgm:prSet presAssocID="{FE66677D-3137-4BD1-BD03-9E793345DED5}" presName="compositeSpace" presStyleCnt="0"/>
      <dgm:spPr/>
    </dgm:pt>
    <dgm:pt modelId="{5AE42077-CDC5-4791-A429-D63FD46F3263}" type="pres">
      <dgm:prSet presAssocID="{1BBAF5D7-9E0A-4B32-AAD0-933AAA260698}" presName="composite" presStyleCnt="0"/>
      <dgm:spPr/>
    </dgm:pt>
    <dgm:pt modelId="{F69DD742-2E6E-4D89-A487-E8B63335C831}" type="pres">
      <dgm:prSet presAssocID="{1BBAF5D7-9E0A-4B32-AAD0-933AAA260698}" presName="bgChev" presStyleLbl="node1" presStyleIdx="9" presStyleCnt="11"/>
      <dgm:spPr/>
    </dgm:pt>
    <dgm:pt modelId="{639B4135-BA85-4843-BB90-EB1CE4FE3548}" type="pres">
      <dgm:prSet presAssocID="{1BBAF5D7-9E0A-4B32-AAD0-933AAA260698}" presName="txNode" presStyleLbl="fgAcc1" presStyleIdx="9" presStyleCnt="11">
        <dgm:presLayoutVars>
          <dgm:bulletEnabled val="1"/>
        </dgm:presLayoutVars>
      </dgm:prSet>
      <dgm:spPr/>
    </dgm:pt>
    <dgm:pt modelId="{F74C4444-A814-463F-9786-9E48D0E011A5}" type="pres">
      <dgm:prSet presAssocID="{3B954EB6-FD21-4631-91D8-A77E8798DA43}" presName="compositeSpace" presStyleCnt="0"/>
      <dgm:spPr/>
    </dgm:pt>
    <dgm:pt modelId="{1A76ED63-DC78-43E2-B288-E984C7183DBD}" type="pres">
      <dgm:prSet presAssocID="{BFE34BAD-9878-4DFF-BBBA-1046F9DE748A}" presName="composite" presStyleCnt="0"/>
      <dgm:spPr/>
    </dgm:pt>
    <dgm:pt modelId="{6D417CDC-D8C3-4609-89F7-1C396A385D30}" type="pres">
      <dgm:prSet presAssocID="{BFE34BAD-9878-4DFF-BBBA-1046F9DE748A}" presName="bgChev" presStyleLbl="node1" presStyleIdx="10" presStyleCnt="11"/>
      <dgm:spPr/>
    </dgm:pt>
    <dgm:pt modelId="{057A7323-D9A3-47B0-8109-2ABEE09B31C9}" type="pres">
      <dgm:prSet presAssocID="{BFE34BAD-9878-4DFF-BBBA-1046F9DE748A}" presName="txNode" presStyleLbl="fgAcc1" presStyleIdx="10" presStyleCnt="11">
        <dgm:presLayoutVars>
          <dgm:bulletEnabled val="1"/>
        </dgm:presLayoutVars>
      </dgm:prSet>
      <dgm:spPr/>
    </dgm:pt>
  </dgm:ptLst>
  <dgm:cxnLst>
    <dgm:cxn modelId="{B14F2200-E1F9-4FB1-A89F-D90C550D6E91}" type="presOf" srcId="{B9E44C4B-8510-4D44-BEEF-8AAB2C454068}" destId="{7B555B5C-1D6D-4C14-8737-EB809C2C1007}" srcOrd="0" destOrd="0" presId="urn:microsoft.com/office/officeart/2005/8/layout/chevronAccent+Icon"/>
    <dgm:cxn modelId="{D45D9506-9FB3-480D-886A-D66279C20933}" srcId="{B0A3BE99-0593-4D01-8CC1-3DE1A4A5CAA0}" destId="{379EC43C-FCBA-4DE7-BDA4-74DCD4B64B1B}" srcOrd="2" destOrd="0" parTransId="{97093399-9D22-448A-818A-81305FD0ACBE}" sibTransId="{FA5AB7C3-4A79-4837-AB16-033D419A96FC}"/>
    <dgm:cxn modelId="{C0C8BB0D-7E2D-493E-B204-D58AD943C57E}" type="presOf" srcId="{C6CFC308-B282-474C-8F8F-09AB680DBF68}" destId="{D783DE39-3A04-48F7-BD45-FA93B2835244}" srcOrd="0" destOrd="0" presId="urn:microsoft.com/office/officeart/2005/8/layout/chevronAccent+Icon"/>
    <dgm:cxn modelId="{7ABA5C12-A3E3-4563-8399-461BDF7913BA}" srcId="{B0A3BE99-0593-4D01-8CC1-3DE1A4A5CAA0}" destId="{B9E44C4B-8510-4D44-BEEF-8AAB2C454068}" srcOrd="6" destOrd="0" parTransId="{A380F427-CFAB-4ECE-AFA2-1467C10A2A67}" sibTransId="{BD9A01B8-E51D-4167-9AEF-58F3D41A59D2}"/>
    <dgm:cxn modelId="{441A841E-2156-4F80-BDA9-2508C9E7B373}" srcId="{B0A3BE99-0593-4D01-8CC1-3DE1A4A5CAA0}" destId="{253430CA-5C75-4404-9121-E058783ECD4C}" srcOrd="0" destOrd="0" parTransId="{E64F6D28-5FC8-46AC-A563-9A7B2E0CC5E8}" sibTransId="{1A4B8862-3450-43E8-9A5C-EDF1B995FD6B}"/>
    <dgm:cxn modelId="{AA7F272F-1AE6-48B2-BBA7-BDAD970FFAAD}" srcId="{B0A3BE99-0593-4D01-8CC1-3DE1A4A5CAA0}" destId="{2386F415-9F88-4699-90B8-8B43CB4A0EBD}" srcOrd="4" destOrd="0" parTransId="{D14DA3A2-6765-4B5E-9BA3-62B4D50495BD}" sibTransId="{D59EA9E2-180F-4038-805A-70C2662308C5}"/>
    <dgm:cxn modelId="{E20E9534-64AC-4995-AE60-5FD0385BBA88}" type="presOf" srcId="{9A7CDF48-7075-485A-9E05-AA09B0816B81}" destId="{00FA48B3-6D5A-430C-BAE8-48FE2F7382AB}" srcOrd="0" destOrd="0" presId="urn:microsoft.com/office/officeart/2005/8/layout/chevronAccent+Icon"/>
    <dgm:cxn modelId="{D00AFF4A-326B-48D1-9EDA-789C751E677C}" srcId="{B0A3BE99-0593-4D01-8CC1-3DE1A4A5CAA0}" destId="{1BBAF5D7-9E0A-4B32-AAD0-933AAA260698}" srcOrd="9" destOrd="0" parTransId="{9AD82E64-CAF5-40DA-AF08-384E374113D3}" sibTransId="{3B954EB6-FD21-4631-91D8-A77E8798DA43}"/>
    <dgm:cxn modelId="{F9F82A52-FDE4-4699-BE0A-60D79A8363CB}" type="presOf" srcId="{1BBAF5D7-9E0A-4B32-AAD0-933AAA260698}" destId="{639B4135-BA85-4843-BB90-EB1CE4FE3548}" srcOrd="0" destOrd="0" presId="urn:microsoft.com/office/officeart/2005/8/layout/chevronAccent+Icon"/>
    <dgm:cxn modelId="{3DA6ED76-858D-4275-86C9-7C238B2466DB}" srcId="{B0A3BE99-0593-4D01-8CC1-3DE1A4A5CAA0}" destId="{AE54A253-A6F8-4636-8370-58E19BC63F06}" srcOrd="5" destOrd="0" parTransId="{738C8B8E-3CCE-4079-847A-EF7D12088A2C}" sibTransId="{94021C58-DFAA-4D9B-A153-ABFBC0F1F21A}"/>
    <dgm:cxn modelId="{A4920B7A-8593-4EF6-A493-8ED31C9837F2}" srcId="{B0A3BE99-0593-4D01-8CC1-3DE1A4A5CAA0}" destId="{C6CFC308-B282-474C-8F8F-09AB680DBF68}" srcOrd="3" destOrd="0" parTransId="{D5F8F338-356F-4F08-9848-EA57B0375D05}" sibTransId="{03E7AA7E-CECE-4EAA-854D-0AB5DEF8EF68}"/>
    <dgm:cxn modelId="{519A105A-CF55-4649-91F9-54DD6353D824}" srcId="{B0A3BE99-0593-4D01-8CC1-3DE1A4A5CAA0}" destId="{1E982B91-DCE0-451E-A692-FEE3CA83CFD4}" srcOrd="1" destOrd="0" parTransId="{37C0F60E-4044-4030-BCFD-1870D91963CB}" sibTransId="{1D394523-CB62-4A4B-846B-767901D706D4}"/>
    <dgm:cxn modelId="{9A267088-2556-434E-8CC1-DEB990C4576F}" type="presOf" srcId="{AE54A253-A6F8-4636-8370-58E19BC63F06}" destId="{20517691-6442-4FFB-A819-41ED9D7EFF17}" srcOrd="0" destOrd="0" presId="urn:microsoft.com/office/officeart/2005/8/layout/chevronAccent+Icon"/>
    <dgm:cxn modelId="{EFEC9095-A8AA-45FC-A68A-6F71C5C364CE}" type="presOf" srcId="{BFE34BAD-9878-4DFF-BBBA-1046F9DE748A}" destId="{057A7323-D9A3-47B0-8109-2ABEE09B31C9}" srcOrd="0" destOrd="0" presId="urn:microsoft.com/office/officeart/2005/8/layout/chevronAccent+Icon"/>
    <dgm:cxn modelId="{D5B58FA2-FE21-4602-843A-5B26ED275363}" type="presOf" srcId="{1E982B91-DCE0-451E-A692-FEE3CA83CFD4}" destId="{D2B918F7-6865-412B-A94E-63E1B5261080}" srcOrd="0" destOrd="0" presId="urn:microsoft.com/office/officeart/2005/8/layout/chevronAccent+Icon"/>
    <dgm:cxn modelId="{917570A5-A275-4309-AD0A-8B686EE8C239}" srcId="{B0A3BE99-0593-4D01-8CC1-3DE1A4A5CAA0}" destId="{BFE34BAD-9878-4DFF-BBBA-1046F9DE748A}" srcOrd="10" destOrd="0" parTransId="{6DCF6BC1-250D-4607-B8F4-2A4F8B7B3CF3}" sibTransId="{E0945C77-9105-40AA-96C2-AC926F6ADE71}"/>
    <dgm:cxn modelId="{BAA2C0B3-E03F-41E8-A0FA-BC424C352E44}" type="presOf" srcId="{253430CA-5C75-4404-9121-E058783ECD4C}" destId="{59FFB463-6126-4007-BDFF-2E1D1134CC55}" srcOrd="0" destOrd="0" presId="urn:microsoft.com/office/officeart/2005/8/layout/chevronAccent+Icon"/>
    <dgm:cxn modelId="{03961EBF-CC37-451E-BCD1-DB5A07C2AE8E}" type="presOf" srcId="{379EC43C-FCBA-4DE7-BDA4-74DCD4B64B1B}" destId="{E68E5AC5-D4CE-4279-89DB-C91F4BEA25AC}" srcOrd="0" destOrd="0" presId="urn:microsoft.com/office/officeart/2005/8/layout/chevronAccent+Icon"/>
    <dgm:cxn modelId="{2CB94ABF-BE1C-456E-9B0E-6EED14F2EBC8}" type="presOf" srcId="{2386F415-9F88-4699-90B8-8B43CB4A0EBD}" destId="{41097902-9DF0-43F5-9AEA-EFF2AA01C732}" srcOrd="0" destOrd="0" presId="urn:microsoft.com/office/officeart/2005/8/layout/chevronAccent+Icon"/>
    <dgm:cxn modelId="{9974DDC9-040D-48F1-BCD6-43772337C4A5}" srcId="{B0A3BE99-0593-4D01-8CC1-3DE1A4A5CAA0}" destId="{A9072CC5-68AF-41A8-BE66-EEFD876AD54D}" srcOrd="7" destOrd="0" parTransId="{B72C6B17-4F25-4C42-8684-11BCA51D58BA}" sibTransId="{89C5730C-3DA3-4BFF-80E5-13F18E6DC6A2}"/>
    <dgm:cxn modelId="{39C0E3D1-C7BD-4CF7-B535-0F847173D2D0}" srcId="{B0A3BE99-0593-4D01-8CC1-3DE1A4A5CAA0}" destId="{9A7CDF48-7075-485A-9E05-AA09B0816B81}" srcOrd="8" destOrd="0" parTransId="{A27109A3-0E66-41BB-BC53-D9BBA389F154}" sibTransId="{FE66677D-3137-4BD1-BD03-9E793345DED5}"/>
    <dgm:cxn modelId="{F02915E9-8DEF-4536-A630-1A5633903CE8}" type="presOf" srcId="{B0A3BE99-0593-4D01-8CC1-3DE1A4A5CAA0}" destId="{AB2C8AA0-11AC-4786-842D-1E61269361AF}" srcOrd="0" destOrd="0" presId="urn:microsoft.com/office/officeart/2005/8/layout/chevronAccent+Icon"/>
    <dgm:cxn modelId="{B72F50F6-1A14-497F-A0E9-9B598D7964D0}" type="presOf" srcId="{A9072CC5-68AF-41A8-BE66-EEFD876AD54D}" destId="{2BBD76D6-D06D-4F73-9A91-A6502B281FC1}" srcOrd="0" destOrd="0" presId="urn:microsoft.com/office/officeart/2005/8/layout/chevronAccent+Icon"/>
    <dgm:cxn modelId="{A50484DE-1A20-4477-AF38-457243ACA1B2}" type="presParOf" srcId="{AB2C8AA0-11AC-4786-842D-1E61269361AF}" destId="{8B534625-C83E-4B77-AF91-BA7CBB7D2102}" srcOrd="0" destOrd="0" presId="urn:microsoft.com/office/officeart/2005/8/layout/chevronAccent+Icon"/>
    <dgm:cxn modelId="{61BE4EF6-6A6D-4149-A161-1F983ED88DBE}" type="presParOf" srcId="{8B534625-C83E-4B77-AF91-BA7CBB7D2102}" destId="{BF804027-D645-4AED-91A1-6CA3D795E724}" srcOrd="0" destOrd="0" presId="urn:microsoft.com/office/officeart/2005/8/layout/chevronAccent+Icon"/>
    <dgm:cxn modelId="{1DE12C07-DD2B-44D8-B631-85EAF5EC05B0}" type="presParOf" srcId="{8B534625-C83E-4B77-AF91-BA7CBB7D2102}" destId="{59FFB463-6126-4007-BDFF-2E1D1134CC55}" srcOrd="1" destOrd="0" presId="urn:microsoft.com/office/officeart/2005/8/layout/chevronAccent+Icon"/>
    <dgm:cxn modelId="{552D7E42-E38B-45C2-B04F-AAB664AA90AF}" type="presParOf" srcId="{AB2C8AA0-11AC-4786-842D-1E61269361AF}" destId="{A9E4F4FA-4068-4D9E-B668-CF5E0E0C4E96}" srcOrd="1" destOrd="0" presId="urn:microsoft.com/office/officeart/2005/8/layout/chevronAccent+Icon"/>
    <dgm:cxn modelId="{334F58B8-A6E8-479C-BE75-B60022E3F02D}" type="presParOf" srcId="{AB2C8AA0-11AC-4786-842D-1E61269361AF}" destId="{5FE48850-E2C1-412D-8537-3BAE62709D72}" srcOrd="2" destOrd="0" presId="urn:microsoft.com/office/officeart/2005/8/layout/chevronAccent+Icon"/>
    <dgm:cxn modelId="{4F6DEF4D-FFAF-4E7A-B721-FDAAB1F9FFE3}" type="presParOf" srcId="{5FE48850-E2C1-412D-8537-3BAE62709D72}" destId="{20A49D46-C43C-4242-B300-6D43FCA15CFA}" srcOrd="0" destOrd="0" presId="urn:microsoft.com/office/officeart/2005/8/layout/chevronAccent+Icon"/>
    <dgm:cxn modelId="{254241F2-9E33-45BF-9C02-DFE3F6418DE2}" type="presParOf" srcId="{5FE48850-E2C1-412D-8537-3BAE62709D72}" destId="{D2B918F7-6865-412B-A94E-63E1B5261080}" srcOrd="1" destOrd="0" presId="urn:microsoft.com/office/officeart/2005/8/layout/chevronAccent+Icon"/>
    <dgm:cxn modelId="{37486BA8-B1E6-4756-B9A6-330A419DAF56}" type="presParOf" srcId="{AB2C8AA0-11AC-4786-842D-1E61269361AF}" destId="{5E31450E-B762-4457-B294-D5C26E479269}" srcOrd="3" destOrd="0" presId="urn:microsoft.com/office/officeart/2005/8/layout/chevronAccent+Icon"/>
    <dgm:cxn modelId="{87F18984-C78F-42EA-9B19-F57BC311949A}" type="presParOf" srcId="{AB2C8AA0-11AC-4786-842D-1E61269361AF}" destId="{9A9CD406-27D0-4AAE-9223-5A729AA08DD7}" srcOrd="4" destOrd="0" presId="urn:microsoft.com/office/officeart/2005/8/layout/chevronAccent+Icon"/>
    <dgm:cxn modelId="{8A06553D-6B82-444A-8AE8-C63892F2B720}" type="presParOf" srcId="{9A9CD406-27D0-4AAE-9223-5A729AA08DD7}" destId="{297A2055-11AB-4A83-A21C-F5DB3B3CE653}" srcOrd="0" destOrd="0" presId="urn:microsoft.com/office/officeart/2005/8/layout/chevronAccent+Icon"/>
    <dgm:cxn modelId="{705B2F68-7E10-4175-BFB9-B84F2437C63D}" type="presParOf" srcId="{9A9CD406-27D0-4AAE-9223-5A729AA08DD7}" destId="{E68E5AC5-D4CE-4279-89DB-C91F4BEA25AC}" srcOrd="1" destOrd="0" presId="urn:microsoft.com/office/officeart/2005/8/layout/chevronAccent+Icon"/>
    <dgm:cxn modelId="{8C81EB63-852F-4CC4-8638-C8DDD29375AE}" type="presParOf" srcId="{AB2C8AA0-11AC-4786-842D-1E61269361AF}" destId="{7B746A2E-3740-4FD8-92C6-F3636CC92987}" srcOrd="5" destOrd="0" presId="urn:microsoft.com/office/officeart/2005/8/layout/chevronAccent+Icon"/>
    <dgm:cxn modelId="{C1BE3DE3-1265-4F84-BF6B-569DB889AF28}" type="presParOf" srcId="{AB2C8AA0-11AC-4786-842D-1E61269361AF}" destId="{332B4E51-1858-4803-BCF4-8B0ED358360D}" srcOrd="6" destOrd="0" presId="urn:microsoft.com/office/officeart/2005/8/layout/chevronAccent+Icon"/>
    <dgm:cxn modelId="{87E4076E-F188-4B25-B001-F0440535547C}" type="presParOf" srcId="{332B4E51-1858-4803-BCF4-8B0ED358360D}" destId="{12D843A2-1D31-4D5B-BBEA-D5D17E09257C}" srcOrd="0" destOrd="0" presId="urn:microsoft.com/office/officeart/2005/8/layout/chevronAccent+Icon"/>
    <dgm:cxn modelId="{9E09BFF1-C187-42C5-9CA8-1E5A2D3AF0F7}" type="presParOf" srcId="{332B4E51-1858-4803-BCF4-8B0ED358360D}" destId="{D783DE39-3A04-48F7-BD45-FA93B2835244}" srcOrd="1" destOrd="0" presId="urn:microsoft.com/office/officeart/2005/8/layout/chevronAccent+Icon"/>
    <dgm:cxn modelId="{FF497741-1C42-45F9-B8CD-2E2164A78667}" type="presParOf" srcId="{AB2C8AA0-11AC-4786-842D-1E61269361AF}" destId="{3A3641A2-F13D-499D-A0B9-A6BAB11330C2}" srcOrd="7" destOrd="0" presId="urn:microsoft.com/office/officeart/2005/8/layout/chevronAccent+Icon"/>
    <dgm:cxn modelId="{960BCE60-8234-4D0A-8390-79EB14A36287}" type="presParOf" srcId="{AB2C8AA0-11AC-4786-842D-1E61269361AF}" destId="{F6306ED7-B0BA-41B7-A59E-F038A5E4DE3F}" srcOrd="8" destOrd="0" presId="urn:microsoft.com/office/officeart/2005/8/layout/chevronAccent+Icon"/>
    <dgm:cxn modelId="{07CCDA28-1A07-46D2-9C3E-C45D41E406B5}" type="presParOf" srcId="{F6306ED7-B0BA-41B7-A59E-F038A5E4DE3F}" destId="{42EB1C81-7EAB-46AB-B105-F9C25FC60CFA}" srcOrd="0" destOrd="0" presId="urn:microsoft.com/office/officeart/2005/8/layout/chevronAccent+Icon"/>
    <dgm:cxn modelId="{5AFCCFD5-3388-4BF4-9270-79C17A04AEA2}" type="presParOf" srcId="{F6306ED7-B0BA-41B7-A59E-F038A5E4DE3F}" destId="{41097902-9DF0-43F5-9AEA-EFF2AA01C732}" srcOrd="1" destOrd="0" presId="urn:microsoft.com/office/officeart/2005/8/layout/chevronAccent+Icon"/>
    <dgm:cxn modelId="{60FEB78E-F58A-4249-8CD4-CBE0296A00F4}" type="presParOf" srcId="{AB2C8AA0-11AC-4786-842D-1E61269361AF}" destId="{B47E4C38-A098-4EB0-995B-9145708B686A}" srcOrd="9" destOrd="0" presId="urn:microsoft.com/office/officeart/2005/8/layout/chevronAccent+Icon"/>
    <dgm:cxn modelId="{0247598C-121B-496A-AD33-8D049351D728}" type="presParOf" srcId="{AB2C8AA0-11AC-4786-842D-1E61269361AF}" destId="{4D477B04-C242-4CAF-8B29-B0B7A9B3367E}" srcOrd="10" destOrd="0" presId="urn:microsoft.com/office/officeart/2005/8/layout/chevronAccent+Icon"/>
    <dgm:cxn modelId="{8321A386-898B-481C-936C-8BF73164C303}" type="presParOf" srcId="{4D477B04-C242-4CAF-8B29-B0B7A9B3367E}" destId="{D28120E9-904D-48E1-867F-1E19925F9051}" srcOrd="0" destOrd="0" presId="urn:microsoft.com/office/officeart/2005/8/layout/chevronAccent+Icon"/>
    <dgm:cxn modelId="{B006243F-980E-4450-B967-ED46912FFEE3}" type="presParOf" srcId="{4D477B04-C242-4CAF-8B29-B0B7A9B3367E}" destId="{20517691-6442-4FFB-A819-41ED9D7EFF17}" srcOrd="1" destOrd="0" presId="urn:microsoft.com/office/officeart/2005/8/layout/chevronAccent+Icon"/>
    <dgm:cxn modelId="{E49C1A39-2646-4211-AB87-E50BDD10B61A}" type="presParOf" srcId="{AB2C8AA0-11AC-4786-842D-1E61269361AF}" destId="{C59A3562-2C4B-492D-8A95-0462B3C69FF8}" srcOrd="11" destOrd="0" presId="urn:microsoft.com/office/officeart/2005/8/layout/chevronAccent+Icon"/>
    <dgm:cxn modelId="{6E99EDAB-1F5C-4A80-846D-5C0829FC5488}" type="presParOf" srcId="{AB2C8AA0-11AC-4786-842D-1E61269361AF}" destId="{509D6A07-A677-4F82-AE44-AE1578E40D45}" srcOrd="12" destOrd="0" presId="urn:microsoft.com/office/officeart/2005/8/layout/chevronAccent+Icon"/>
    <dgm:cxn modelId="{32B3E2FA-246E-4CC2-B245-FF0803407FBA}" type="presParOf" srcId="{509D6A07-A677-4F82-AE44-AE1578E40D45}" destId="{9290C015-B2BF-4A37-AF8E-F1761608DBF8}" srcOrd="0" destOrd="0" presId="urn:microsoft.com/office/officeart/2005/8/layout/chevronAccent+Icon"/>
    <dgm:cxn modelId="{4C8051B3-A7A4-4C72-AC73-0D2957F4761F}" type="presParOf" srcId="{509D6A07-A677-4F82-AE44-AE1578E40D45}" destId="{7B555B5C-1D6D-4C14-8737-EB809C2C1007}" srcOrd="1" destOrd="0" presId="urn:microsoft.com/office/officeart/2005/8/layout/chevronAccent+Icon"/>
    <dgm:cxn modelId="{A0E4D435-3490-44C3-85B4-0FC8E51D8560}" type="presParOf" srcId="{AB2C8AA0-11AC-4786-842D-1E61269361AF}" destId="{FB245425-F164-4031-A646-FFD6E565B739}" srcOrd="13" destOrd="0" presId="urn:microsoft.com/office/officeart/2005/8/layout/chevronAccent+Icon"/>
    <dgm:cxn modelId="{F79DF30E-6AA3-41C2-BEE0-1D030FD0606F}" type="presParOf" srcId="{AB2C8AA0-11AC-4786-842D-1E61269361AF}" destId="{A7790D85-80CD-42B8-8C9D-6C6AC99125F2}" srcOrd="14" destOrd="0" presId="urn:microsoft.com/office/officeart/2005/8/layout/chevronAccent+Icon"/>
    <dgm:cxn modelId="{4D120C08-8D8C-424D-B12E-9D124D91DD78}" type="presParOf" srcId="{A7790D85-80CD-42B8-8C9D-6C6AC99125F2}" destId="{814101AF-54D2-4418-8343-F009C556C0EE}" srcOrd="0" destOrd="0" presId="urn:microsoft.com/office/officeart/2005/8/layout/chevronAccent+Icon"/>
    <dgm:cxn modelId="{0523FFE1-F36A-4539-A886-2EDB726ACEC2}" type="presParOf" srcId="{A7790D85-80CD-42B8-8C9D-6C6AC99125F2}" destId="{2BBD76D6-D06D-4F73-9A91-A6502B281FC1}" srcOrd="1" destOrd="0" presId="urn:microsoft.com/office/officeart/2005/8/layout/chevronAccent+Icon"/>
    <dgm:cxn modelId="{8BA48ECD-20C2-4C96-BA4E-7E1506D32280}" type="presParOf" srcId="{AB2C8AA0-11AC-4786-842D-1E61269361AF}" destId="{EBDC4553-C3AD-44DD-80D1-0DAF87EB03B1}" srcOrd="15" destOrd="0" presId="urn:microsoft.com/office/officeart/2005/8/layout/chevronAccent+Icon"/>
    <dgm:cxn modelId="{762F1750-CAFA-4661-8C9A-14C8F03FD101}" type="presParOf" srcId="{AB2C8AA0-11AC-4786-842D-1E61269361AF}" destId="{8E073A87-118C-4217-8B04-5AD4180BC344}" srcOrd="16" destOrd="0" presId="urn:microsoft.com/office/officeart/2005/8/layout/chevronAccent+Icon"/>
    <dgm:cxn modelId="{80992446-9D6F-46EC-ADBD-BFB92DCC65BF}" type="presParOf" srcId="{8E073A87-118C-4217-8B04-5AD4180BC344}" destId="{86618223-A34C-4DEE-BE59-D0820029B261}" srcOrd="0" destOrd="0" presId="urn:microsoft.com/office/officeart/2005/8/layout/chevronAccent+Icon"/>
    <dgm:cxn modelId="{09D47500-1F19-4D67-B15F-CE2E8B669AC2}" type="presParOf" srcId="{8E073A87-118C-4217-8B04-5AD4180BC344}" destId="{00FA48B3-6D5A-430C-BAE8-48FE2F7382AB}" srcOrd="1" destOrd="0" presId="urn:microsoft.com/office/officeart/2005/8/layout/chevronAccent+Icon"/>
    <dgm:cxn modelId="{2FF7F780-49A5-47C2-B664-48500BE0D831}" type="presParOf" srcId="{AB2C8AA0-11AC-4786-842D-1E61269361AF}" destId="{00C979B5-56A7-42BC-BCF1-1A0880DEDF1B}" srcOrd="17" destOrd="0" presId="urn:microsoft.com/office/officeart/2005/8/layout/chevronAccent+Icon"/>
    <dgm:cxn modelId="{479AC160-36F9-4938-936E-C896107383E4}" type="presParOf" srcId="{AB2C8AA0-11AC-4786-842D-1E61269361AF}" destId="{5AE42077-CDC5-4791-A429-D63FD46F3263}" srcOrd="18" destOrd="0" presId="urn:microsoft.com/office/officeart/2005/8/layout/chevronAccent+Icon"/>
    <dgm:cxn modelId="{E18C5BB2-A02F-4DC5-9A10-DB0B38090A0A}" type="presParOf" srcId="{5AE42077-CDC5-4791-A429-D63FD46F3263}" destId="{F69DD742-2E6E-4D89-A487-E8B63335C831}" srcOrd="0" destOrd="0" presId="urn:microsoft.com/office/officeart/2005/8/layout/chevronAccent+Icon"/>
    <dgm:cxn modelId="{2A2EC70F-8715-46DF-813A-A3849D0A2545}" type="presParOf" srcId="{5AE42077-CDC5-4791-A429-D63FD46F3263}" destId="{639B4135-BA85-4843-BB90-EB1CE4FE3548}" srcOrd="1" destOrd="0" presId="urn:microsoft.com/office/officeart/2005/8/layout/chevronAccent+Icon"/>
    <dgm:cxn modelId="{F62E465F-AD8A-4B4C-8BB5-C0902BBDF329}" type="presParOf" srcId="{AB2C8AA0-11AC-4786-842D-1E61269361AF}" destId="{F74C4444-A814-463F-9786-9E48D0E011A5}" srcOrd="19" destOrd="0" presId="urn:microsoft.com/office/officeart/2005/8/layout/chevronAccent+Icon"/>
    <dgm:cxn modelId="{623E0328-9D5E-46F9-9E15-C424576059C3}" type="presParOf" srcId="{AB2C8AA0-11AC-4786-842D-1E61269361AF}" destId="{1A76ED63-DC78-43E2-B288-E984C7183DBD}" srcOrd="20" destOrd="0" presId="urn:microsoft.com/office/officeart/2005/8/layout/chevronAccent+Icon"/>
    <dgm:cxn modelId="{6661DBCA-138E-484C-9614-A6A22DAFE964}" type="presParOf" srcId="{1A76ED63-DC78-43E2-B288-E984C7183DBD}" destId="{6D417CDC-D8C3-4609-89F7-1C396A385D30}" srcOrd="0" destOrd="0" presId="urn:microsoft.com/office/officeart/2005/8/layout/chevronAccent+Icon"/>
    <dgm:cxn modelId="{6F445FF2-B8BB-4F81-A116-FE2D54FE73A0}" type="presParOf" srcId="{1A76ED63-DC78-43E2-B288-E984C7183DBD}" destId="{057A7323-D9A3-47B0-8109-2ABEE09B31C9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04027-D645-4AED-91A1-6CA3D795E724}">
      <dsp:nvSpPr>
        <dsp:cNvPr id="0" name=""/>
        <dsp:cNvSpPr/>
      </dsp:nvSpPr>
      <dsp:spPr>
        <a:xfrm>
          <a:off x="1786" y="1358936"/>
          <a:ext cx="858470" cy="33136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FFB463-6126-4007-BDFF-2E1D1134CC55}">
      <dsp:nvSpPr>
        <dsp:cNvPr id="0" name=""/>
        <dsp:cNvSpPr/>
      </dsp:nvSpPr>
      <dsp:spPr>
        <a:xfrm>
          <a:off x="230712" y="1441779"/>
          <a:ext cx="724930" cy="331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1913</a:t>
          </a:r>
        </a:p>
      </dsp:txBody>
      <dsp:txXfrm>
        <a:off x="240417" y="1451484"/>
        <a:ext cx="705520" cy="311959"/>
      </dsp:txXfrm>
    </dsp:sp>
    <dsp:sp modelId="{20A49D46-C43C-4242-B300-6D43FCA15CFA}">
      <dsp:nvSpPr>
        <dsp:cNvPr id="0" name=""/>
        <dsp:cNvSpPr/>
      </dsp:nvSpPr>
      <dsp:spPr>
        <a:xfrm>
          <a:off x="982351" y="1358936"/>
          <a:ext cx="858470" cy="33136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918F7-6865-412B-A94E-63E1B5261080}">
      <dsp:nvSpPr>
        <dsp:cNvPr id="0" name=""/>
        <dsp:cNvSpPr/>
      </dsp:nvSpPr>
      <dsp:spPr>
        <a:xfrm>
          <a:off x="1177719" y="1400358"/>
          <a:ext cx="724930" cy="331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1914</a:t>
          </a:r>
        </a:p>
      </dsp:txBody>
      <dsp:txXfrm>
        <a:off x="1187424" y="1410063"/>
        <a:ext cx="705520" cy="311959"/>
      </dsp:txXfrm>
    </dsp:sp>
    <dsp:sp modelId="{297A2055-11AB-4A83-A21C-F5DB3B3CE653}">
      <dsp:nvSpPr>
        <dsp:cNvPr id="0" name=""/>
        <dsp:cNvSpPr/>
      </dsp:nvSpPr>
      <dsp:spPr>
        <a:xfrm>
          <a:off x="1962915" y="1358936"/>
          <a:ext cx="858470" cy="33136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8E5AC5-D4CE-4279-89DB-C91F4BEA25AC}">
      <dsp:nvSpPr>
        <dsp:cNvPr id="0" name=""/>
        <dsp:cNvSpPr/>
      </dsp:nvSpPr>
      <dsp:spPr>
        <a:xfrm>
          <a:off x="2191841" y="1441779"/>
          <a:ext cx="724930" cy="331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1915</a:t>
          </a:r>
        </a:p>
      </dsp:txBody>
      <dsp:txXfrm>
        <a:off x="2201546" y="1451484"/>
        <a:ext cx="705520" cy="311959"/>
      </dsp:txXfrm>
    </dsp:sp>
    <dsp:sp modelId="{12D843A2-1D31-4D5B-BBEA-D5D17E09257C}">
      <dsp:nvSpPr>
        <dsp:cNvPr id="0" name=""/>
        <dsp:cNvSpPr/>
      </dsp:nvSpPr>
      <dsp:spPr>
        <a:xfrm>
          <a:off x="2943480" y="1358936"/>
          <a:ext cx="858470" cy="33136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3DE39-3A04-48F7-BD45-FA93B2835244}">
      <dsp:nvSpPr>
        <dsp:cNvPr id="0" name=""/>
        <dsp:cNvSpPr/>
      </dsp:nvSpPr>
      <dsp:spPr>
        <a:xfrm>
          <a:off x="3172405" y="1441779"/>
          <a:ext cx="724930" cy="331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1916</a:t>
          </a:r>
        </a:p>
      </dsp:txBody>
      <dsp:txXfrm>
        <a:off x="3182110" y="1451484"/>
        <a:ext cx="705520" cy="311959"/>
      </dsp:txXfrm>
    </dsp:sp>
    <dsp:sp modelId="{42EB1C81-7EAB-46AB-B105-F9C25FC60CFA}">
      <dsp:nvSpPr>
        <dsp:cNvPr id="0" name=""/>
        <dsp:cNvSpPr/>
      </dsp:nvSpPr>
      <dsp:spPr>
        <a:xfrm>
          <a:off x="3924044" y="1358936"/>
          <a:ext cx="858470" cy="33136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97902-9DF0-43F5-9AEA-EFF2AA01C732}">
      <dsp:nvSpPr>
        <dsp:cNvPr id="0" name=""/>
        <dsp:cNvSpPr/>
      </dsp:nvSpPr>
      <dsp:spPr>
        <a:xfrm>
          <a:off x="4152970" y="1441779"/>
          <a:ext cx="724930" cy="331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1917</a:t>
          </a:r>
        </a:p>
      </dsp:txBody>
      <dsp:txXfrm>
        <a:off x="4162675" y="1451484"/>
        <a:ext cx="705520" cy="311959"/>
      </dsp:txXfrm>
    </dsp:sp>
    <dsp:sp modelId="{D28120E9-904D-48E1-867F-1E19925F9051}">
      <dsp:nvSpPr>
        <dsp:cNvPr id="0" name=""/>
        <dsp:cNvSpPr/>
      </dsp:nvSpPr>
      <dsp:spPr>
        <a:xfrm>
          <a:off x="4904609" y="1358936"/>
          <a:ext cx="858470" cy="33136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17691-6442-4FFB-A819-41ED9D7EFF17}">
      <dsp:nvSpPr>
        <dsp:cNvPr id="0" name=""/>
        <dsp:cNvSpPr/>
      </dsp:nvSpPr>
      <dsp:spPr>
        <a:xfrm>
          <a:off x="5133534" y="1441779"/>
          <a:ext cx="724930" cy="331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1918</a:t>
          </a:r>
        </a:p>
      </dsp:txBody>
      <dsp:txXfrm>
        <a:off x="5143239" y="1451484"/>
        <a:ext cx="705520" cy="311959"/>
      </dsp:txXfrm>
    </dsp:sp>
    <dsp:sp modelId="{9290C015-B2BF-4A37-AF8E-F1761608DBF8}">
      <dsp:nvSpPr>
        <dsp:cNvPr id="0" name=""/>
        <dsp:cNvSpPr/>
      </dsp:nvSpPr>
      <dsp:spPr>
        <a:xfrm>
          <a:off x="5885173" y="1358936"/>
          <a:ext cx="858470" cy="33136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555B5C-1D6D-4C14-8737-EB809C2C1007}">
      <dsp:nvSpPr>
        <dsp:cNvPr id="0" name=""/>
        <dsp:cNvSpPr/>
      </dsp:nvSpPr>
      <dsp:spPr>
        <a:xfrm>
          <a:off x="6114099" y="1441779"/>
          <a:ext cx="724930" cy="331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1919</a:t>
          </a:r>
        </a:p>
      </dsp:txBody>
      <dsp:txXfrm>
        <a:off x="6123804" y="1451484"/>
        <a:ext cx="705520" cy="311959"/>
      </dsp:txXfrm>
    </dsp:sp>
    <dsp:sp modelId="{814101AF-54D2-4418-8343-F009C556C0EE}">
      <dsp:nvSpPr>
        <dsp:cNvPr id="0" name=""/>
        <dsp:cNvSpPr/>
      </dsp:nvSpPr>
      <dsp:spPr>
        <a:xfrm>
          <a:off x="6865738" y="1358936"/>
          <a:ext cx="858470" cy="33136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BD76D6-D06D-4F73-9A91-A6502B281FC1}">
      <dsp:nvSpPr>
        <dsp:cNvPr id="0" name=""/>
        <dsp:cNvSpPr/>
      </dsp:nvSpPr>
      <dsp:spPr>
        <a:xfrm>
          <a:off x="7094663" y="1441779"/>
          <a:ext cx="724930" cy="331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1920</a:t>
          </a:r>
        </a:p>
      </dsp:txBody>
      <dsp:txXfrm>
        <a:off x="7104368" y="1451484"/>
        <a:ext cx="705520" cy="311959"/>
      </dsp:txXfrm>
    </dsp:sp>
    <dsp:sp modelId="{86618223-A34C-4DEE-BE59-D0820029B261}">
      <dsp:nvSpPr>
        <dsp:cNvPr id="0" name=""/>
        <dsp:cNvSpPr/>
      </dsp:nvSpPr>
      <dsp:spPr>
        <a:xfrm>
          <a:off x="7846302" y="1358936"/>
          <a:ext cx="858470" cy="33136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A48B3-6D5A-430C-BAE8-48FE2F7382AB}">
      <dsp:nvSpPr>
        <dsp:cNvPr id="0" name=""/>
        <dsp:cNvSpPr/>
      </dsp:nvSpPr>
      <dsp:spPr>
        <a:xfrm>
          <a:off x="8075228" y="1441779"/>
          <a:ext cx="724930" cy="331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1921 </a:t>
          </a:r>
        </a:p>
      </dsp:txBody>
      <dsp:txXfrm>
        <a:off x="8084933" y="1451484"/>
        <a:ext cx="705520" cy="311959"/>
      </dsp:txXfrm>
    </dsp:sp>
    <dsp:sp modelId="{F69DD742-2E6E-4D89-A487-E8B63335C831}">
      <dsp:nvSpPr>
        <dsp:cNvPr id="0" name=""/>
        <dsp:cNvSpPr/>
      </dsp:nvSpPr>
      <dsp:spPr>
        <a:xfrm>
          <a:off x="8826867" y="1358936"/>
          <a:ext cx="858470" cy="33136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B4135-BA85-4843-BB90-EB1CE4FE3548}">
      <dsp:nvSpPr>
        <dsp:cNvPr id="0" name=""/>
        <dsp:cNvSpPr/>
      </dsp:nvSpPr>
      <dsp:spPr>
        <a:xfrm>
          <a:off x="9055792" y="1441779"/>
          <a:ext cx="724930" cy="331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1922</a:t>
          </a:r>
        </a:p>
      </dsp:txBody>
      <dsp:txXfrm>
        <a:off x="9065497" y="1451484"/>
        <a:ext cx="705520" cy="311959"/>
      </dsp:txXfrm>
    </dsp:sp>
    <dsp:sp modelId="{6D417CDC-D8C3-4609-89F7-1C396A385D30}">
      <dsp:nvSpPr>
        <dsp:cNvPr id="0" name=""/>
        <dsp:cNvSpPr/>
      </dsp:nvSpPr>
      <dsp:spPr>
        <a:xfrm>
          <a:off x="9807431" y="1358936"/>
          <a:ext cx="858470" cy="33136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A7323-D9A3-47B0-8109-2ABEE09B31C9}">
      <dsp:nvSpPr>
        <dsp:cNvPr id="0" name=""/>
        <dsp:cNvSpPr/>
      </dsp:nvSpPr>
      <dsp:spPr>
        <a:xfrm>
          <a:off x="10036357" y="1441779"/>
          <a:ext cx="724930" cy="331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kern="1200" dirty="0"/>
            <a:t>1923</a:t>
          </a:r>
        </a:p>
      </dsp:txBody>
      <dsp:txXfrm>
        <a:off x="10046062" y="1451484"/>
        <a:ext cx="705520" cy="311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6DE1D-211E-4DED-95DA-B08222440312}" type="datetimeFigureOut">
              <a:rPr lang="en-IE" smtClean="0"/>
              <a:t>09/11/2020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F1D07-D4B2-4868-B0B1-94E7D6E5FF6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5377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F1D07-D4B2-4868-B0B1-94E7D6E5FF6D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51803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F1D07-D4B2-4868-B0B1-94E7D6E5FF6D}" type="slidenum">
              <a:rPr lang="en-IE" smtClean="0"/>
              <a:t>45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789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8429D70-EE02-460C-9570-ED23FDD60869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24EB3-96AF-4B79-A718-8E2AA723E4A5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F04B-90DD-4091-BCF2-B9A8E2455AFF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92FF7-4478-4CCF-98B7-77AEB0A4ED85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FD2D6-497A-40E1-8AAF-31C0C8B4DA4B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B669-B672-4CE0-BD3B-07E5126DFB16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BE45-9465-4937-B0B1-278FAC3D3000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9B5B-9894-4D3E-8611-F9A924AB7B15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DE4A7-590D-4E33-B001-4BAA64523F95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2CD4227-E4BD-4295-8D93-7CD310D5AA16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9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B5BB-082F-4745-ADE1-3BE35DE6CAE9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87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AEDF-AF65-4908-AA40-6CA3C1A5032E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EACD5-AE50-4A65-9A94-0411B3C421B2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554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0E645-7FA2-483D-A50C-7C6975E487F9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203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E0D63-A298-4683-B9F0-75B3C31B77E0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921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51A41-D979-4857-AD7B-EA2A6229B0FB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7180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8E61-9B1A-4F97-96B0-7AE75853583E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310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0F27-91A2-4D99-A20F-D1EA9962CD00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956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AB4F-8106-442B-82C3-62DED07BE7F5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702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663E1-4C6D-4976-AD9E-0A6265A781B9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467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8DB66-35F0-4D9D-BBD8-87C462B4AF3B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558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58E9-6DBB-4AF4-B8DC-4B6D0617144F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49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1426-F8D3-4F85-AAD3-DEE7E8C67689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2C74C-FF03-4263-8692-CC429E766149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37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BA73-EA11-4E51-AF1D-FDBA0EB82743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4875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63790-E530-4FB4-AC39-2BC59B4C885E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501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785-E8F1-4B07-8176-9B33DEBFBAB4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065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23A01-D1FF-4961-9E95-4690BC144863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84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9DF43-6A93-4E76-B5F4-53C5161127CF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20C53-793E-4AD8-87B4-FC1FB1A5805D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867E-1E80-44AE-94C4-10123914469F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C542-B5BB-47CC-8BEE-015531A37070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A96D-24AB-4F1E-8229-C9650B9E60A4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E816-B0D1-4D2B-A791-E59DA8342A2C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2B863A9-23BD-42B5-B83D-EBBAFC230959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316A797-ACC2-4997-915B-DF21AA8FA1F2}" type="datetime1">
              <a:rPr lang="en-US" smtClean="0"/>
              <a:t>11/9/2020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9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6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7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7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7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microsoft.com/office/2007/relationships/hdphoto" Target="../media/hdphoto5.wdp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5" Type="http://schemas.openxmlformats.org/officeDocument/2006/relationships/image" Target="../media/image7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7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7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78.png"/><Relationship Id="rId5" Type="http://schemas.openxmlformats.org/officeDocument/2006/relationships/image" Target="../media/image7.pn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microsoft.com/office/2007/relationships/hdphoto" Target="../media/hdphoto6.wdp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7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7.png"/><Relationship Id="rId5" Type="http://schemas.microsoft.com/office/2007/relationships/hdphoto" Target="../media/hdphoto7.wdp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7.png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87.png"/><Relationship Id="rId5" Type="http://schemas.microsoft.com/office/2007/relationships/hdphoto" Target="../media/hdphoto8.wdp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7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7.png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2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microsoft.com/office/2007/relationships/hdphoto" Target="../media/hdphoto9.wdp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7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96.jpeg"/><Relationship Id="rId5" Type="http://schemas.openxmlformats.org/officeDocument/2006/relationships/image" Target="../media/image95.JP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FA1B-790E-42C3-A48D-7DFAD7593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5640" y="1727822"/>
            <a:ext cx="7073978" cy="2715151"/>
          </a:xfrm>
        </p:spPr>
        <p:txBody>
          <a:bodyPr/>
          <a:lstStyle/>
          <a:p>
            <a:r>
              <a:rPr lang="en-IE" sz="4800" b="1" dirty="0"/>
              <a:t>Exploring Sources</a:t>
            </a:r>
            <a:br>
              <a:rPr lang="en-IE" sz="4800" b="1" dirty="0"/>
            </a:br>
            <a:r>
              <a:rPr lang="en-IE" sz="4800" b="1" dirty="0"/>
              <a:t> for </a:t>
            </a:r>
            <a:br>
              <a:rPr lang="en-IE" sz="4800" b="1" dirty="0"/>
            </a:br>
            <a:r>
              <a:rPr lang="en-IE" b="1" i="1" dirty="0"/>
              <a:t>The Sound of Freedom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CC03F-CC41-442A-9EF4-AECD74329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4137" y="4226654"/>
            <a:ext cx="6815669" cy="1016465"/>
          </a:xfrm>
        </p:spPr>
        <p:txBody>
          <a:bodyPr>
            <a:normAutofit fontScale="85000" lnSpcReduction="20000"/>
          </a:bodyPr>
          <a:lstStyle/>
          <a:p>
            <a:r>
              <a:rPr lang="en-IE" sz="2800" b="1" dirty="0"/>
              <a:t>Library Workshop</a:t>
            </a:r>
          </a:p>
          <a:p>
            <a:r>
              <a:rPr lang="en-IE" dirty="0"/>
              <a:t>“Supported by the Department of Tourism,  Culture, Arts, Gaeltacht, Sport and Media under the Decade of Centenaries 2012-2023 initiative.”</a:t>
            </a:r>
            <a:endParaRPr lang="en-IE" sz="2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D2020-AC76-453C-B928-82918754B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438C3EA-F081-432E-A4B2-484C32649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F2566D-6D7B-49F6-81FF-A3520CB20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63" y="1615626"/>
            <a:ext cx="2526562" cy="3817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3049A3-BDE2-40D2-8E0B-A2C1DD72A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650" y="5766949"/>
            <a:ext cx="3748185" cy="11169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07EABC-B2F8-4FAD-B5FF-912E07DB8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037" y="5766949"/>
            <a:ext cx="3825380" cy="89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2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93"/>
    </mc:Choice>
    <mc:Fallback xmlns="">
      <p:transition spd="slow" advTm="25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95687E-9483-4B0D-9FA1-1ECD3319F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586" y="353043"/>
            <a:ext cx="8560599" cy="61519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F3148F-216F-4540-ADA0-2AEF3019F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04CA423-2441-4509-8998-B1C3114FB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8"/>
    </mc:Choice>
    <mc:Fallback xmlns="">
      <p:transition spd="slow" advTm="11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C5A93-7787-4DB2-B256-DA818EC2D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5575417" cy="1303867"/>
          </a:xfrm>
        </p:spPr>
        <p:txBody>
          <a:bodyPr>
            <a:normAutofit fontScale="90000"/>
          </a:bodyPr>
          <a:lstStyle/>
          <a:p>
            <a:r>
              <a:rPr lang="en-IE" sz="5400" b="1" dirty="0"/>
              <a:t>Secondary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C7BE1-C5BC-4C2D-815D-9D49603AB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E61B0D-CD5E-4A53-BC54-865EE55DD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13239"/>
          <a:stretch/>
        </p:blipFill>
        <p:spPr>
          <a:xfrm>
            <a:off x="842896" y="1981663"/>
            <a:ext cx="3209658" cy="3810000"/>
          </a:xfrm>
          <a:prstGeom prst="rect">
            <a:avLst/>
          </a:prstGeom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AAE82592-7EA7-430F-9971-CDC978A91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139447" y="861019"/>
            <a:ext cx="3642862" cy="54642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0615BC-9B9D-45D6-9A75-5CE6ED850FC1}"/>
              </a:ext>
            </a:extLst>
          </p:cNvPr>
          <p:cNvSpPr txBox="1"/>
          <p:nvPr/>
        </p:nvSpPr>
        <p:spPr>
          <a:xfrm>
            <a:off x="9784935" y="861019"/>
            <a:ext cx="231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Published in 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060668-19BF-4516-A05B-F59D228AF342}"/>
              </a:ext>
            </a:extLst>
          </p:cNvPr>
          <p:cNvSpPr txBox="1"/>
          <p:nvPr/>
        </p:nvSpPr>
        <p:spPr>
          <a:xfrm>
            <a:off x="765002" y="5760825"/>
            <a:ext cx="454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/>
              <a:t>Margaret Ward, Historian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27575A6A-AB2E-4BFE-AD8C-1DB21115CAF7}"/>
              </a:ext>
            </a:extLst>
          </p:cNvPr>
          <p:cNvSpPr/>
          <p:nvPr/>
        </p:nvSpPr>
        <p:spPr>
          <a:xfrm>
            <a:off x="4848625" y="2518999"/>
            <a:ext cx="3036641" cy="3598983"/>
          </a:xfrm>
          <a:prstGeom prst="wedgeRoundRectCallout">
            <a:avLst>
              <a:gd name="adj1" fmla="val -109530"/>
              <a:gd name="adj2" fmla="val -1897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noFill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42A039-C9F2-4E66-AC76-AA453164176F}"/>
              </a:ext>
            </a:extLst>
          </p:cNvPr>
          <p:cNvSpPr/>
          <p:nvPr/>
        </p:nvSpPr>
        <p:spPr>
          <a:xfrm>
            <a:off x="4981120" y="2547897"/>
            <a:ext cx="26499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200" b="1" dirty="0"/>
              <a:t>I was interested in what this woman did and wrote a book </a:t>
            </a:r>
            <a:r>
              <a:rPr lang="en-IE" sz="3200" b="1" u="sng" dirty="0"/>
              <a:t>about </a:t>
            </a:r>
            <a:r>
              <a:rPr lang="en-IE" sz="3200" b="1" dirty="0"/>
              <a:t>her.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6D5F00-29FD-4388-967F-C4CEBC5EA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43"/>
    </mc:Choice>
    <mc:Fallback xmlns="">
      <p:transition spd="slow" advTm="24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6413-DF84-474D-AE53-B128705E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3" y="764018"/>
            <a:ext cx="3347207" cy="1303867"/>
          </a:xfrm>
        </p:spPr>
        <p:txBody>
          <a:bodyPr>
            <a:normAutofit fontScale="90000"/>
          </a:bodyPr>
          <a:lstStyle/>
          <a:p>
            <a:r>
              <a:rPr lang="en-IE" b="1" dirty="0"/>
              <a:t>Secondary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DEC4C-00D5-4819-AA64-209113672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AC7D77D-8A90-4BD9-9CB8-15A350EFF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19868" y="414886"/>
            <a:ext cx="2566838" cy="3733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B72702-BD51-444B-85E8-5F84E095E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36" y="2067885"/>
            <a:ext cx="3218920" cy="4744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41078D-E41D-4793-8CF3-AAEC03C48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542" y="1063729"/>
            <a:ext cx="2771037" cy="444076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0852DB-9775-4BF0-9D8A-8929C6054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86"/>
    </mc:Choice>
    <mc:Fallback xmlns="">
      <p:transition spd="slow" advTm="23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298F8-8CFA-473A-AC4D-578563745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957" y="2953471"/>
            <a:ext cx="2658086" cy="951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A6B9EE-3517-4873-A616-CC890A068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ED6BF2-43F1-47EE-897A-91C6E1827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031" t="28168" r="4050" b="4312"/>
          <a:stretch/>
        </p:blipFill>
        <p:spPr>
          <a:xfrm>
            <a:off x="1359302" y="2606301"/>
            <a:ext cx="9539911" cy="3408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3166C9-BF79-4A0F-AF91-6FD71F744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6231" y="982132"/>
            <a:ext cx="4721622" cy="1692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0E210F-C576-4FD5-8ECF-882BA0F7E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92607BE-B98A-462E-B8A7-6332BD671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5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0"/>
    </mc:Choice>
    <mc:Fallback xmlns="">
      <p:transition spd="slow" advTm="14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F073C3-4FFB-4042-A225-6F4E3E98D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C49EE-B0CF-4E18-BA74-117B6E259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10" y="0"/>
            <a:ext cx="1176858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419723-57FB-4C57-9B1D-635BFD294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1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7"/>
    </mc:Choice>
    <mc:Fallback xmlns="">
      <p:transition spd="slow" advTm="7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B776D-848B-40F4-AB91-9C2DFBF7A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94051-4393-4D3A-95E5-164DB590D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067" y="325693"/>
            <a:ext cx="7952763" cy="620661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37C01CF-8E03-4740-9D6D-299EBD965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F526A-3CDA-424C-9641-48A458B321AB}"/>
              </a:ext>
            </a:extLst>
          </p:cNvPr>
          <p:cNvSpPr txBox="1"/>
          <p:nvPr/>
        </p:nvSpPr>
        <p:spPr>
          <a:xfrm>
            <a:off x="2852257" y="5713309"/>
            <a:ext cx="261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/>
              <a:t>PRIMARY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380905-4669-4B8E-A3F7-2B580751576A}"/>
              </a:ext>
            </a:extLst>
          </p:cNvPr>
          <p:cNvSpPr txBox="1"/>
          <p:nvPr/>
        </p:nvSpPr>
        <p:spPr>
          <a:xfrm>
            <a:off x="6766930" y="5715459"/>
            <a:ext cx="3303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/>
              <a:t>SECONDARY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849BEE-E2AF-477E-BD60-A87111F66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672DE39-090A-4C3F-A00B-BD4BA4E97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1"/>
    </mc:Choice>
    <mc:Fallback xmlns="">
      <p:transition spd="slow" advTm="9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2FCA9-9CD3-4A28-8482-B45CC3EF5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2632" y="784152"/>
            <a:ext cx="8256251" cy="47036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8530A2-C7B4-459B-9ACD-02B3EED4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4138FB-C12E-4B95-B19F-DC0EB556F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4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1"/>
    </mc:Choice>
    <mc:Fallback xmlns="">
      <p:transition spd="slow" advTm="3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F7BAE9-BF6E-4885-BE34-8DD7054A0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255" y="0"/>
            <a:ext cx="5897461" cy="6924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484D0-CA22-4A3C-83B7-640AC7F25885}"/>
              </a:ext>
            </a:extLst>
          </p:cNvPr>
          <p:cNvSpPr txBox="1"/>
          <p:nvPr/>
        </p:nvSpPr>
        <p:spPr>
          <a:xfrm>
            <a:off x="7491369" y="2382473"/>
            <a:ext cx="80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="1" dirty="0"/>
              <a:t>1918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847E49-05E9-4DFA-A020-BAC00D12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3161605-C855-4BDB-AE02-B5C86BB62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0"/>
    </mc:Choice>
    <mc:Fallback xmlns="">
      <p:transition spd="slow" advTm="4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24E92E-1AC7-417E-B0AD-FBEC92213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439112"/>
            <a:ext cx="7010400" cy="55435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FDBF3C-8AE2-4CC1-948D-D5A29D143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BB3D4C-056D-4F39-A6D0-D5D798329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4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3"/>
    </mc:Choice>
    <mc:Fallback xmlns="">
      <p:transition spd="slow" advTm="3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7084E4-3A6A-49B4-94C2-652579A45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900"/>
            <a:ext cx="12192000" cy="64181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57B402-4838-4B36-A3BA-B68BBA820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66D1B2-164B-4672-9AA0-A54299C99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3"/>
    </mc:Choice>
    <mc:Fallback xmlns="">
      <p:transition spd="slow" advTm="3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C1B43-4063-4AD1-8B59-232F3FE0C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070" y="950364"/>
            <a:ext cx="9601196" cy="1303867"/>
          </a:xfrm>
        </p:spPr>
        <p:txBody>
          <a:bodyPr/>
          <a:lstStyle/>
          <a:p>
            <a:r>
              <a:rPr lang="en-IE" b="1" dirty="0"/>
              <a:t>Decade of Commemorations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F111C3E-B4E2-4B47-BB21-27994D14CF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9552599"/>
              </p:ext>
            </p:extLst>
          </p:nvPr>
        </p:nvGraphicFramePr>
        <p:xfrm>
          <a:off x="714462" y="1946247"/>
          <a:ext cx="10763075" cy="3132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49760B-2346-4003-A219-57F1B8C9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152B76-3855-4EA4-8EDB-E33AB94A0025}"/>
              </a:ext>
            </a:extLst>
          </p:cNvPr>
          <p:cNvCxnSpPr>
            <a:cxnSpLocks/>
          </p:cNvCxnSpPr>
          <p:nvPr/>
        </p:nvCxnSpPr>
        <p:spPr>
          <a:xfrm>
            <a:off x="1733550" y="2419350"/>
            <a:ext cx="0" cy="27176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35F997-21C3-4838-BA74-EECDB76B903C}"/>
              </a:ext>
            </a:extLst>
          </p:cNvPr>
          <p:cNvCxnSpPr>
            <a:cxnSpLocks/>
          </p:cNvCxnSpPr>
          <p:nvPr/>
        </p:nvCxnSpPr>
        <p:spPr>
          <a:xfrm>
            <a:off x="7658100" y="2419350"/>
            <a:ext cx="0" cy="271764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4B4FF7C-7C09-4D6D-9909-F61C0C963D0C}"/>
              </a:ext>
            </a:extLst>
          </p:cNvPr>
          <p:cNvSpPr txBox="1"/>
          <p:nvPr/>
        </p:nvSpPr>
        <p:spPr>
          <a:xfrm>
            <a:off x="1971684" y="4067175"/>
            <a:ext cx="547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/>
              <a:t>PARTICULARLY THESE YEARS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6E397B1-85AA-496D-A38C-8211A19DB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9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50"/>
    </mc:Choice>
    <mc:Fallback xmlns="">
      <p:transition spd="slow" advTm="2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66D625-625E-4DAD-85F3-496690CE4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16DD0-0151-4ECA-8D5B-1109552619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65" t="1409" r="14396" b="-1409"/>
          <a:stretch/>
        </p:blipFill>
        <p:spPr>
          <a:xfrm>
            <a:off x="327170" y="332252"/>
            <a:ext cx="4530055" cy="6458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9DF1F5-E5BC-4945-A1CD-C9509610E20B}"/>
              </a:ext>
            </a:extLst>
          </p:cNvPr>
          <p:cNvSpPr txBox="1"/>
          <p:nvPr/>
        </p:nvSpPr>
        <p:spPr>
          <a:xfrm>
            <a:off x="4857225" y="545284"/>
            <a:ext cx="3808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i="1" dirty="0"/>
              <a:t>History Ireland </a:t>
            </a:r>
            <a:r>
              <a:rPr lang="en-IE" sz="3600" b="1" dirty="0"/>
              <a:t>Magazine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EFD3FA6-805B-4979-92E4-D150AD83C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8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3"/>
    </mc:Choice>
    <mc:Fallback xmlns="">
      <p:transition spd="slow" advTm="3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0CDB6-FFC3-4D76-B200-6234F314E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14" y="463115"/>
            <a:ext cx="10385571" cy="62184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2123F8-B5C8-4155-8D98-5E90B5F2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5C83ED-2D2C-4F11-9517-9B976921A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1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5"/>
    </mc:Choice>
    <mc:Fallback xmlns="">
      <p:transition spd="slow" advTm="3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80CE7-3F11-43E2-A5A6-1D896E59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903" y="1462401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IE" sz="7200" b="1" dirty="0"/>
              <a:t>Optional Second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DED73-0062-451B-9F73-F167B02EE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170" y="4723464"/>
            <a:ext cx="5395795" cy="262505"/>
          </a:xfrm>
        </p:spPr>
        <p:txBody>
          <a:bodyPr/>
          <a:lstStyle/>
          <a:p>
            <a:r>
              <a:rPr lang="en-IE" sz="5400" b="1" dirty="0"/>
              <a:t>Primary 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B654CA-2F47-4372-9480-FE1888017A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27303" y="4091732"/>
            <a:ext cx="5781610" cy="894238"/>
          </a:xfrm>
        </p:spPr>
        <p:txBody>
          <a:bodyPr/>
          <a:lstStyle/>
          <a:p>
            <a:r>
              <a:rPr lang="en-IE" sz="5400" b="1" dirty="0"/>
              <a:t>Secondary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92379-4CFF-41FA-A52D-C0BDB77F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EE081FB-3773-4A9B-89FB-62D264EAC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2"/>
    </mc:Choice>
    <mc:Fallback xmlns="">
      <p:transition spd="slow" advTm="13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EAB6-A5E1-4DC4-9949-52C11736C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7200" b="1" dirty="0"/>
              <a:t>BIAS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37F5E-ACA6-4655-A9BC-6F404388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66" y="3846051"/>
            <a:ext cx="10032532" cy="1204121"/>
          </a:xfrm>
        </p:spPr>
        <p:txBody>
          <a:bodyPr>
            <a:noAutofit/>
          </a:bodyPr>
          <a:lstStyle/>
          <a:p>
            <a:r>
              <a:rPr lang="en-IE" sz="4000" b="1" dirty="0"/>
              <a:t>What do you think the word </a:t>
            </a:r>
            <a:r>
              <a:rPr lang="en-IE" sz="4000" b="1" u="sng" dirty="0"/>
              <a:t>bias</a:t>
            </a:r>
            <a:r>
              <a:rPr lang="en-IE" sz="4000" b="1" dirty="0"/>
              <a:t> means?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38487-AFCE-407E-8633-44F91910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9E762D-22CC-46E3-8479-69F94E651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0"/>
    </mc:Choice>
    <mc:Fallback xmlns="">
      <p:transition spd="slow" advTm="11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0649F-8EE1-4BDE-9C27-96332FB48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BC88E765-F0B7-454C-A5E2-0657CE62C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19" y="2285999"/>
            <a:ext cx="5470525" cy="3007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9E085C-CF70-4DD8-B365-569235B5F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201" y="1885554"/>
            <a:ext cx="5200339" cy="25483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136C72-BD1B-418C-B5DB-8E8136FB9681}"/>
              </a:ext>
            </a:extLst>
          </p:cNvPr>
          <p:cNvSpPr txBox="1"/>
          <p:nvPr/>
        </p:nvSpPr>
        <p:spPr>
          <a:xfrm>
            <a:off x="7337639" y="4959077"/>
            <a:ext cx="261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i="1" dirty="0"/>
              <a:t>Evening Herald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B8F92-B3A5-4516-8493-EE2AB2B01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B6F0971-3058-4372-A46F-0E682BE02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94"/>
    </mc:Choice>
    <mc:Fallback xmlns="">
      <p:transition spd="slow" advTm="38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C2C0D-759D-4A4F-8A12-47B21596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6600" b="1" dirty="0"/>
              <a:t>Setting for the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7883E-92BF-49AF-8C43-36A9B3F35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4000" dirty="0"/>
              <a:t>Why do you think it was important for me to research </a:t>
            </a:r>
            <a:r>
              <a:rPr lang="en-IE" sz="4000" b="1" u="sng" dirty="0"/>
              <a:t>the area </a:t>
            </a:r>
            <a:r>
              <a:rPr lang="en-IE" sz="4000" dirty="0"/>
              <a:t>where my story took place?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458FF-1644-4901-98B5-3D2F89FB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07511BB-7366-4D0F-B4D7-5BA06DB28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8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"/>
    </mc:Choice>
    <mc:Fallback xmlns="">
      <p:transition spd="slow" advTm="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1290F-03F7-41AF-B877-9BED637D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7FC858-D6A4-43FF-B069-3D75E5BEB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8018" y="284932"/>
            <a:ext cx="5262503" cy="6564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99ADB-0480-4BC5-B86D-6E0095FC8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730" y="949199"/>
            <a:ext cx="7054370" cy="5502408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F15B20E8-EC2A-4046-8C47-03C9F6B31A87}"/>
              </a:ext>
            </a:extLst>
          </p:cNvPr>
          <p:cNvSpPr/>
          <p:nvPr/>
        </p:nvSpPr>
        <p:spPr>
          <a:xfrm rot="1520626">
            <a:off x="10301542" y="1351413"/>
            <a:ext cx="542697" cy="145635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DF09B2C-4ACE-4DAB-9820-87D40A553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7"/>
    </mc:Choice>
    <mc:Fallback xmlns="">
      <p:transition spd="slow" advTm="9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F7989E-C72C-4241-A7E8-2D960B24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E24F8-C2FC-4245-B989-B4B2AADAA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11" y="-179514"/>
            <a:ext cx="11641761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35C753F-BB6F-4704-81CB-A13F70BAC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7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7"/>
    </mc:Choice>
    <mc:Fallback xmlns="">
      <p:transition spd="slow" advTm="10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820F-B357-429F-9FF3-658CE8471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354" y="982132"/>
            <a:ext cx="4613244" cy="1303867"/>
          </a:xfrm>
        </p:spPr>
        <p:txBody>
          <a:bodyPr>
            <a:normAutofit fontScale="90000"/>
          </a:bodyPr>
          <a:lstStyle/>
          <a:p>
            <a:r>
              <a:rPr lang="en-IE" sz="3600" b="1" dirty="0"/>
              <a:t>Roman Catholic Parish of </a:t>
            </a:r>
            <a:r>
              <a:rPr lang="en-IE" sz="3600" b="1" dirty="0" err="1"/>
              <a:t>Collinstown</a:t>
            </a:r>
            <a:br>
              <a:rPr lang="en-IE" sz="3600" b="1" dirty="0"/>
            </a:br>
            <a:r>
              <a:rPr lang="en-IE" sz="3600" b="1" dirty="0"/>
              <a:t>1911 Census</a:t>
            </a:r>
            <a:br>
              <a:rPr lang="en-IE" sz="3600" b="1" dirty="0"/>
            </a:br>
            <a:r>
              <a:rPr lang="en-IE" b="1" dirty="0"/>
              <a:t>2,258</a:t>
            </a:r>
            <a:endParaRPr lang="en-IE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A202FA8-5585-4F93-BFE1-EAF356583A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0289158"/>
              </p:ext>
            </p:extLst>
          </p:nvPr>
        </p:nvGraphicFramePr>
        <p:xfrm>
          <a:off x="402672" y="1098166"/>
          <a:ext cx="4773336" cy="5642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710">
                  <a:extLst>
                    <a:ext uri="{9D8B030D-6E8A-4147-A177-3AD203B41FA5}">
                      <a16:colId xmlns:a16="http://schemas.microsoft.com/office/drawing/2014/main" val="1195806323"/>
                    </a:ext>
                  </a:extLst>
                </a:gridCol>
                <a:gridCol w="788565">
                  <a:extLst>
                    <a:ext uri="{9D8B030D-6E8A-4147-A177-3AD203B41FA5}">
                      <a16:colId xmlns:a16="http://schemas.microsoft.com/office/drawing/2014/main" val="419883649"/>
                    </a:ext>
                  </a:extLst>
                </a:gridCol>
                <a:gridCol w="411061">
                  <a:extLst>
                    <a:ext uri="{9D8B030D-6E8A-4147-A177-3AD203B41FA5}">
                      <a16:colId xmlns:a16="http://schemas.microsoft.com/office/drawing/2014/main" val="2353839017"/>
                    </a:ext>
                  </a:extLst>
                </a:gridCol>
              </a:tblGrid>
              <a:tr h="493101">
                <a:tc>
                  <a:txBody>
                    <a:bodyPr/>
                    <a:lstStyle/>
                    <a:p>
                      <a:r>
                        <a:rPr lang="en-IE" dirty="0"/>
                        <a:t>Occupation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159688"/>
                  </a:ext>
                </a:extLst>
              </a:tr>
              <a:tr h="526875">
                <a:tc>
                  <a:txBody>
                    <a:bodyPr/>
                    <a:lstStyle/>
                    <a:p>
                      <a:r>
                        <a:rPr lang="en-IE" sz="2800" b="1" dirty="0"/>
                        <a:t>Shepherds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350254"/>
                  </a:ext>
                </a:extLst>
              </a:tr>
              <a:tr h="1523085">
                <a:tc>
                  <a:txBody>
                    <a:bodyPr/>
                    <a:lstStyle/>
                    <a:p>
                      <a:r>
                        <a:rPr lang="en-IE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Blacksmiths</a:t>
                      </a:r>
                    </a:p>
                    <a:p>
                      <a:endParaRPr lang="en-IE" sz="2000" b="1" dirty="0"/>
                    </a:p>
                    <a:p>
                      <a:pPr marL="0" algn="l" defTabSz="457200" rtl="0" eaLnBrk="1" latinLnBrk="0" hangingPunct="1"/>
                      <a:r>
                        <a:rPr lang="en-IE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Cooper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/>
                        <a:t>10</a:t>
                      </a:r>
                    </a:p>
                    <a:p>
                      <a:endParaRPr lang="en-IE" sz="2400" b="1" dirty="0"/>
                    </a:p>
                    <a:p>
                      <a:r>
                        <a:rPr lang="en-IE" sz="24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713305"/>
                  </a:ext>
                </a:extLst>
              </a:tr>
              <a:tr h="526875">
                <a:tc>
                  <a:txBody>
                    <a:bodyPr/>
                    <a:lstStyle/>
                    <a:p>
                      <a:r>
                        <a:rPr lang="en-IE" sz="2800" b="1" dirty="0"/>
                        <a:t>Tailors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646190"/>
                  </a:ext>
                </a:extLst>
              </a:tr>
              <a:tr h="526875">
                <a:tc>
                  <a:txBody>
                    <a:bodyPr/>
                    <a:lstStyle/>
                    <a:p>
                      <a:r>
                        <a:rPr lang="en-IE" sz="2800" b="1" dirty="0"/>
                        <a:t>Herds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738959"/>
                  </a:ext>
                </a:extLst>
              </a:tr>
              <a:tr h="858466">
                <a:tc>
                  <a:txBody>
                    <a:bodyPr/>
                    <a:lstStyle/>
                    <a:p>
                      <a:r>
                        <a:rPr lang="en-IE" sz="2800" b="1" dirty="0"/>
                        <a:t>Dressmakers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806981"/>
                  </a:ext>
                </a:extLst>
              </a:tr>
              <a:tr h="668951">
                <a:tc>
                  <a:txBody>
                    <a:bodyPr/>
                    <a:lstStyle/>
                    <a:p>
                      <a:r>
                        <a:rPr lang="en-IE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Milliner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209619"/>
                  </a:ext>
                </a:extLst>
              </a:tr>
              <a:tr h="493101">
                <a:tc>
                  <a:txBody>
                    <a:bodyPr/>
                    <a:lstStyle/>
                    <a:p>
                      <a:r>
                        <a:rPr lang="en-IE" sz="2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Sawyer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2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09371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CA6A66-68E4-45E4-94A0-6FF88250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799C9-84D9-46D2-A11E-BCF8A720529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283974-A8EC-40D2-9779-FF7E02A63E05}"/>
              </a:ext>
            </a:extLst>
          </p:cNvPr>
          <p:cNvSpPr txBox="1"/>
          <p:nvPr/>
        </p:nvSpPr>
        <p:spPr>
          <a:xfrm>
            <a:off x="208850" y="574946"/>
            <a:ext cx="614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/>
              <a:t>1911 Census Parish of </a:t>
            </a:r>
            <a:r>
              <a:rPr lang="en-IE" sz="2800" b="1" dirty="0" err="1"/>
              <a:t>Collinstown</a:t>
            </a:r>
            <a:endParaRPr lang="en-IE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68CA7-1AA3-4924-8FCB-552B7E0E1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981" y="2693185"/>
            <a:ext cx="4329083" cy="37831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763F41-7D05-460F-9168-62AA9D081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1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14"/>
    </mc:Choice>
    <mc:Fallback xmlns="">
      <p:transition spd="slow" advTm="32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ED8958-7EF2-4954-93BF-B9EB5957F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33D9C-2A43-4CB0-8756-5ECB78C23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3169284" cy="570533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43B8C1-EA33-4818-983B-51E064C52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4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3"/>
    </mc:Choice>
    <mc:Fallback xmlns="">
      <p:transition spd="slow" advTm="15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FC3EDB-3647-4A3E-806A-6F24568B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 descr="World War 1 Facts - Home">
            <a:extLst>
              <a:ext uri="{FF2B5EF4-FFF2-40B4-BE49-F238E27FC236}">
                <a16:creationId xmlns:a16="http://schemas.microsoft.com/office/drawing/2014/main" id="{620D54F3-308E-4E51-8334-DC2331F14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51" y="339423"/>
            <a:ext cx="5343525" cy="3381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C6AD1-2CCB-48A2-B70A-760776E14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13543">
            <a:off x="1594225" y="3306785"/>
            <a:ext cx="4677984" cy="3282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D96FA6-DE74-4CE2-A7DD-120973BBF8ED}"/>
              </a:ext>
            </a:extLst>
          </p:cNvPr>
          <p:cNvSpPr txBox="1"/>
          <p:nvPr/>
        </p:nvSpPr>
        <p:spPr>
          <a:xfrm rot="21440020">
            <a:off x="1846428" y="3391776"/>
            <a:ext cx="5207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800" b="1" dirty="0">
                <a:solidFill>
                  <a:schemeClr val="bg1"/>
                </a:solidFill>
              </a:rPr>
              <a:t>1916 Rising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35003D-835B-4D47-9F95-E7CF13F5F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6603">
            <a:off x="5907547" y="1531544"/>
            <a:ext cx="5815882" cy="2919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4634A6-1D30-4C09-95BC-56589C6089F9}"/>
              </a:ext>
            </a:extLst>
          </p:cNvPr>
          <p:cNvSpPr txBox="1"/>
          <p:nvPr/>
        </p:nvSpPr>
        <p:spPr>
          <a:xfrm rot="728910">
            <a:off x="8086725" y="4914596"/>
            <a:ext cx="345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b="1" dirty="0"/>
              <a:t>1918 Election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FF5D94E-92D1-462F-BEA3-4886C408A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8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15"/>
    </mc:Choice>
    <mc:Fallback xmlns="">
      <p:transition spd="slow" advTm="98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18679-015A-4B69-A93B-7FE951D8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E4507-C5F5-4BFA-AB88-5398885BD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B81C20-6477-4DC3-AD97-EBBA12F3F2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21083" y="1953830"/>
            <a:ext cx="4637675" cy="325329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41AF0F-7CA4-4FA9-89C3-473C97CFE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7178F26-E95E-42C3-B6F1-7AE93442BA9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565065" y="1764220"/>
            <a:ext cx="5889052" cy="441225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03C75-7732-454B-950A-6C9409721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85FAB2-2599-4785-BAD7-BD27ACC9D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6"/>
    </mc:Choice>
    <mc:Fallback xmlns="">
      <p:transition spd="slow" advTm="8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13EF7B-03A9-4842-B87B-71647D2BD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106D0-0027-4DBE-B054-A13284C00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53" y="88043"/>
            <a:ext cx="3624599" cy="2744339"/>
          </a:xfrm>
          <a:prstGeom prst="rect">
            <a:avLst/>
          </a:prstGeom>
        </p:spPr>
      </p:pic>
      <p:pic>
        <p:nvPicPr>
          <p:cNvPr id="1026" name="Picture 2" descr="Image result for coopers barrels and buckets Ireland butter churn">
            <a:extLst>
              <a:ext uri="{FF2B5EF4-FFF2-40B4-BE49-F238E27FC236}">
                <a16:creationId xmlns:a16="http://schemas.microsoft.com/office/drawing/2014/main" id="{DCAA48D3-F208-4638-9699-05D6A5099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462" y="239508"/>
            <a:ext cx="2116888" cy="28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4988BC-1A00-4BC8-8EB5-E70D159025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6" t="6299" r="6163" b="1675"/>
          <a:stretch/>
        </p:blipFill>
        <p:spPr>
          <a:xfrm>
            <a:off x="8244944" y="60205"/>
            <a:ext cx="3655879" cy="4005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11936F-834F-4D89-B824-05A40403E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263" y="2538986"/>
            <a:ext cx="7224174" cy="361208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DD04448-E7DF-4711-A029-A7C9D17DA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0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9"/>
    </mc:Choice>
    <mc:Fallback xmlns="">
      <p:transition spd="slow" advTm="9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7AD8E9-E4BB-4894-9C19-4277F6CB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BF5E5-2E42-433D-A4EE-E0C515CBE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50"/>
          <a:stretch/>
        </p:blipFill>
        <p:spPr>
          <a:xfrm>
            <a:off x="1371598" y="485207"/>
            <a:ext cx="9525000" cy="588758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7D9610-55C4-4034-9892-5CC5634C3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0"/>
    </mc:Choice>
    <mc:Fallback xmlns="">
      <p:transition spd="slow" advTm="13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14C9-50A2-4A76-98BB-A62B704D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040" y="1121963"/>
            <a:ext cx="9387558" cy="1164036"/>
          </a:xfrm>
        </p:spPr>
        <p:txBody>
          <a:bodyPr>
            <a:noAutofit/>
          </a:bodyPr>
          <a:lstStyle/>
          <a:p>
            <a:r>
              <a:rPr lang="en-IE" sz="6000" b="1" dirty="0"/>
              <a:t>What brought people together?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9D569-06AB-4749-B3EB-5BB9B55B0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33</a:t>
            </a:fld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161486-ACCC-4BEC-9BD1-9FFA3EDB9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  <p:pic>
        <p:nvPicPr>
          <p:cNvPr id="1026" name="Picture 2" descr="Ideas - LGAM Knowledge Base">
            <a:extLst>
              <a:ext uri="{FF2B5EF4-FFF2-40B4-BE49-F238E27FC236}">
                <a16:creationId xmlns:a16="http://schemas.microsoft.com/office/drawing/2014/main" id="{C17FE39C-E796-4843-AC0D-B13756F08B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64" y="2527268"/>
            <a:ext cx="2986087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E9C55E-1558-44D7-80BB-69B235DF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48612">
            <a:off x="6682827" y="2854586"/>
            <a:ext cx="4522305" cy="3434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08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7"/>
    </mc:Choice>
    <mc:Fallback xmlns="">
      <p:transition spd="slow" advTm="17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3E6F-EAC5-439C-B2E9-F456C44D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7157" y="1262623"/>
            <a:ext cx="3012471" cy="1878874"/>
          </a:xfrm>
        </p:spPr>
        <p:txBody>
          <a:bodyPr/>
          <a:lstStyle/>
          <a:p>
            <a:r>
              <a:rPr lang="en-IE" b="1" dirty="0"/>
              <a:t>Church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A66EC-2186-4FCF-A7D6-FB9F65151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E41E66-63CC-4EDF-9BE4-56ACF759B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8297" y="718418"/>
            <a:ext cx="7834096" cy="526735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BB3331-2EBE-4CD0-8032-2184E7255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4"/>
    </mc:Choice>
    <mc:Fallback xmlns="">
      <p:transition spd="slow" advTm="12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5437A7-D095-49EA-93A8-B4B9ADF7D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42276" y="2572712"/>
            <a:ext cx="5648325" cy="7810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DA855-2506-4DE4-A2D3-4083FB50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AC963E-19D5-4200-9B01-EE112B7187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805" t="5400" r="32147" b="77397"/>
          <a:stretch/>
        </p:blipFill>
        <p:spPr>
          <a:xfrm>
            <a:off x="3728717" y="1104170"/>
            <a:ext cx="3485648" cy="306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FAE0BF-46B5-43E0-BBFC-C819C973FB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208" b="28925"/>
          <a:stretch/>
        </p:blipFill>
        <p:spPr>
          <a:xfrm>
            <a:off x="3689524" y="3574943"/>
            <a:ext cx="5076797" cy="475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F08D4-00FC-427C-9014-2A3682C4A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117" y="5273750"/>
            <a:ext cx="3884105" cy="458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020209-AE1F-45E3-BA05-40B3AE271B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8788" y="6112870"/>
            <a:ext cx="4239993" cy="536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5748C-E934-4FC5-9927-CC4E0C45B8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8505" y="78435"/>
            <a:ext cx="2879894" cy="52808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A56539-E443-4244-9AE5-8BEC62004D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8288" y="5439466"/>
            <a:ext cx="3855295" cy="614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BAA0CD-246C-4C2B-B00D-549F0AD62E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8717" y="78435"/>
            <a:ext cx="5390595" cy="691102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F9D70D64-BE12-42DD-94C4-3FA57FF61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466" y="1115737"/>
            <a:ext cx="5943600" cy="1058292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C91EAA-6317-4504-9563-52B62F8E18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45010">
            <a:off x="4437406" y="4638051"/>
            <a:ext cx="2682301" cy="4953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2DC228-C6D4-4CF0-90F4-F86DDBDC1C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888" y="62123"/>
            <a:ext cx="3562829" cy="511043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93B6A8-8912-47DA-B7A8-0EFDB97F8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4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5"/>
    </mc:Choice>
    <mc:Fallback xmlns="">
      <p:transition spd="slow" advTm="30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669EE-5E40-4C85-A3BF-6F985793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326" y="810835"/>
            <a:ext cx="4540539" cy="1303867"/>
          </a:xfrm>
        </p:spPr>
        <p:txBody>
          <a:bodyPr/>
          <a:lstStyle/>
          <a:p>
            <a:r>
              <a:rPr lang="en-IE" b="1" dirty="0"/>
              <a:t>GAA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57B0A-4E31-495A-94EC-CBC9EE59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AB792-94FC-4800-85C7-066BA8566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1"/>
            <a:ext cx="10273017" cy="3617365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C99E02-EEDC-4910-85F1-0620DFC05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138" y="421487"/>
            <a:ext cx="5770295" cy="3378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564374-1D80-4EF6-956F-4653566BBC55}"/>
              </a:ext>
            </a:extLst>
          </p:cNvPr>
          <p:cNvSpPr txBox="1"/>
          <p:nvPr/>
        </p:nvSpPr>
        <p:spPr>
          <a:xfrm>
            <a:off x="5708708" y="308714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8BF9F7-EF03-41A0-8ECA-722AC6928446}"/>
              </a:ext>
            </a:extLst>
          </p:cNvPr>
          <p:cNvSpPr txBox="1"/>
          <p:nvPr/>
        </p:nvSpPr>
        <p:spPr>
          <a:xfrm>
            <a:off x="5708708" y="308714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67B177-0598-47E1-9432-392D46BD6776}"/>
              </a:ext>
            </a:extLst>
          </p:cNvPr>
          <p:cNvSpPr txBox="1"/>
          <p:nvPr/>
        </p:nvSpPr>
        <p:spPr>
          <a:xfrm>
            <a:off x="6096000" y="3968492"/>
            <a:ext cx="58937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/>
              <a:t>1918 All-Ireland Final which had to be postponed because of Spanish ‘Flu until the spring of 1919.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3CF95-EF6D-4B61-93EE-7023FCDD3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76" y="2157671"/>
            <a:ext cx="5267325" cy="20924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5F508-E0E1-4679-ADBC-9829844141C1}"/>
              </a:ext>
            </a:extLst>
          </p:cNvPr>
          <p:cNvSpPr txBox="1"/>
          <p:nvPr/>
        </p:nvSpPr>
        <p:spPr>
          <a:xfrm>
            <a:off x="1518406" y="4186106"/>
            <a:ext cx="3161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/>
              <a:t>June 1919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B4B52A7-BA58-46FD-9821-97231015E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2"/>
    </mc:Choice>
    <mc:Fallback xmlns="">
      <p:transition spd="slow" advTm="19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0996D-0AEC-4453-B333-6FBE423DD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Politics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C559B0-74BB-48E3-B676-95CA24F96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2857" y="1951926"/>
            <a:ext cx="6586957" cy="3317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A88A8-FABB-452A-94E5-392DD1F1D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A2615-D61B-406C-98D9-9168B1CAAA09}"/>
              </a:ext>
            </a:extLst>
          </p:cNvPr>
          <p:cNvSpPr txBox="1"/>
          <p:nvPr/>
        </p:nvSpPr>
        <p:spPr>
          <a:xfrm>
            <a:off x="5620572" y="5152863"/>
            <a:ext cx="2130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b="1" dirty="0"/>
              <a:t>1917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C2DE4D0-F28A-47AF-8DE5-07F2B4389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38"/>
    </mc:Choice>
    <mc:Fallback xmlns="">
      <p:transition spd="slow" advTm="23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5801-A486-45A6-96A9-85B7D9C3D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89" y="953670"/>
            <a:ext cx="4106385" cy="1332330"/>
          </a:xfrm>
        </p:spPr>
        <p:txBody>
          <a:bodyPr/>
          <a:lstStyle/>
          <a:p>
            <a:r>
              <a:rPr lang="en-IE" b="1" dirty="0"/>
              <a:t>Volunteers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0255A-A0E4-47ED-8B95-DFDE05C09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38</a:t>
            </a:fld>
            <a:endParaRPr lang="en-US" dirty="0"/>
          </a:p>
        </p:txBody>
      </p:sp>
      <p:pic>
        <p:nvPicPr>
          <p:cNvPr id="1028" name="Picture 4" descr="Image result for Volunteers in 1919 Westmeath&quot;">
            <a:extLst>
              <a:ext uri="{FF2B5EF4-FFF2-40B4-BE49-F238E27FC236}">
                <a16:creationId xmlns:a16="http://schemas.microsoft.com/office/drawing/2014/main" id="{22DC2E84-8AB0-430C-A998-7043C3DF53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7" y="1880147"/>
            <a:ext cx="6019480" cy="447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B0A4EA-F810-48CE-9D7A-E846321A2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409" y="179550"/>
            <a:ext cx="5133277" cy="6498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F73E7F-1A71-46F2-A74B-27B0A18D43B0}"/>
              </a:ext>
            </a:extLst>
          </p:cNvPr>
          <p:cNvSpPr txBox="1"/>
          <p:nvPr/>
        </p:nvSpPr>
        <p:spPr>
          <a:xfrm>
            <a:off x="8930827" y="5318106"/>
            <a:ext cx="2266365" cy="416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>
                <a:solidFill>
                  <a:schemeClr val="bg1"/>
                </a:solidFill>
              </a:rPr>
              <a:t>James Maguire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438379-26C4-4CC5-8078-B4163663A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9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8"/>
    </mc:Choice>
    <mc:Fallback xmlns="">
      <p:transition spd="slow" advTm="12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AA21-1A8F-4A94-9FD7-7CDD880E3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5097009" cy="1303867"/>
          </a:xfrm>
        </p:spPr>
        <p:txBody>
          <a:bodyPr/>
          <a:lstStyle/>
          <a:p>
            <a:r>
              <a:rPr lang="en-IE" b="1" dirty="0" err="1"/>
              <a:t>Cumann</a:t>
            </a:r>
            <a:r>
              <a:rPr lang="en-IE" b="1" dirty="0"/>
              <a:t> </a:t>
            </a:r>
            <a:r>
              <a:rPr lang="en-IE" b="1" dirty="0" err="1"/>
              <a:t>na</a:t>
            </a:r>
            <a:r>
              <a:rPr lang="en-IE" b="1" dirty="0"/>
              <a:t> </a:t>
            </a:r>
            <a:r>
              <a:rPr lang="en-IE" b="1" dirty="0" err="1"/>
              <a:t>mBan</a:t>
            </a:r>
            <a:endParaRPr lang="en-IE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9E659-205A-4049-B02F-FDCD05206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39</a:t>
            </a:fld>
            <a:endParaRPr lang="en-US" dirty="0"/>
          </a:p>
        </p:txBody>
      </p:sp>
      <p:pic>
        <p:nvPicPr>
          <p:cNvPr id="2050" name="Picture 2" descr="Image result for cumann na mban&quot;">
            <a:extLst>
              <a:ext uri="{FF2B5EF4-FFF2-40B4-BE49-F238E27FC236}">
                <a16:creationId xmlns:a16="http://schemas.microsoft.com/office/drawing/2014/main" id="{25BD2A45-30DE-4398-A7D8-D969421907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1962">
            <a:off x="6543710" y="1450138"/>
            <a:ext cx="5100278" cy="2866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3EA7C3-172A-4B10-BB4D-14011A776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43FB68-C9A9-4DCB-9CE1-2C0DD899A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17" y="2651918"/>
            <a:ext cx="7051378" cy="3680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99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4"/>
    </mc:Choice>
    <mc:Fallback xmlns="">
      <p:transition spd="slow" advTm="22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C290-7BA5-4B85-BF80-F6CAEDEDD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6" y="982132"/>
            <a:ext cx="10200312" cy="1303867"/>
          </a:xfrm>
        </p:spPr>
        <p:txBody>
          <a:bodyPr>
            <a:noAutofit/>
          </a:bodyPr>
          <a:lstStyle/>
          <a:p>
            <a:r>
              <a:rPr lang="en-IE" sz="7200" b="1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FBB55-A3BC-4949-817A-EAD93DB95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092" y="2848965"/>
            <a:ext cx="8191262" cy="2847441"/>
          </a:xfrm>
        </p:spPr>
        <p:txBody>
          <a:bodyPr>
            <a:normAutofit/>
          </a:bodyPr>
          <a:lstStyle/>
          <a:p>
            <a:r>
              <a:rPr lang="en-IE" sz="6000" dirty="0"/>
              <a:t>Primary and Secondary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96938-CD9E-469B-B6FE-2C90B1190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9EEB29A-2725-4ED2-A814-32095DE76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9B9CA0-FA45-4489-A799-EBC03A8D2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5" y="3785316"/>
            <a:ext cx="3885407" cy="2951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F9AD01-9CF1-4EB4-A2B7-607AB9F32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892" y="3888960"/>
            <a:ext cx="1974018" cy="2847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58AFDC-B95D-45F3-B952-84AF1B083A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" y="26118"/>
            <a:ext cx="2751238" cy="2576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9CB44E-A2FD-43EA-8464-ADE72C16EF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2530" b="32979"/>
          <a:stretch/>
        </p:blipFill>
        <p:spPr>
          <a:xfrm>
            <a:off x="7585444" y="26118"/>
            <a:ext cx="4606556" cy="18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20"/>
    </mc:Choice>
    <mc:Fallback xmlns="">
      <p:transition spd="slow" advTm="18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8F21C-9F4E-4365-B65A-5CDC38072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8000" b="1" dirty="0" err="1"/>
              <a:t>aeraíocht</a:t>
            </a:r>
            <a:endParaRPr lang="en-IE" sz="8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405E5-9E8D-476F-ADA8-42B83947D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IE" sz="6600" dirty="0"/>
              <a:t>open-air entertainment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A251A-2C17-453E-A0F7-4B259CD1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906FF4E-604E-4141-A754-2E1B931D4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01"/>
    </mc:Choice>
    <mc:Fallback xmlns="">
      <p:transition spd="slow" advTm="45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C53F1-EB8B-4450-97DA-951F3DE8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795243" y="2252444"/>
            <a:ext cx="9084576" cy="193366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45D447-22FA-4C46-94EE-66488AAE9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240" r="-505" b="47724"/>
          <a:stretch/>
        </p:blipFill>
        <p:spPr>
          <a:xfrm>
            <a:off x="-108269" y="0"/>
            <a:ext cx="12408537" cy="6870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38349E-9F68-4C2A-8506-B2340985DBA1}"/>
              </a:ext>
            </a:extLst>
          </p:cNvPr>
          <p:cNvSpPr txBox="1"/>
          <p:nvPr/>
        </p:nvSpPr>
        <p:spPr>
          <a:xfrm>
            <a:off x="1635852" y="1451295"/>
            <a:ext cx="9217083" cy="2140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/>
              <a:t>September 1913 </a:t>
            </a:r>
          </a:p>
          <a:p>
            <a:r>
              <a:rPr lang="en-IE" sz="6600" b="1" dirty="0" err="1"/>
              <a:t>Aeraíocht</a:t>
            </a:r>
            <a:r>
              <a:rPr lang="en-IE" sz="6600" b="1" dirty="0"/>
              <a:t> at Lough </a:t>
            </a:r>
            <a:r>
              <a:rPr lang="en-IE" sz="6600" b="1" dirty="0" err="1"/>
              <a:t>Lene</a:t>
            </a:r>
            <a:endParaRPr lang="en-IE" sz="6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E78DD-2FAE-4C70-8569-C2F54E13FC10}"/>
              </a:ext>
            </a:extLst>
          </p:cNvPr>
          <p:cNvSpPr txBox="1"/>
          <p:nvPr/>
        </p:nvSpPr>
        <p:spPr>
          <a:xfrm>
            <a:off x="2979346" y="5332324"/>
            <a:ext cx="9437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800" dirty="0"/>
              <a:t>‘</a:t>
            </a:r>
            <a:r>
              <a:rPr lang="en-IE" sz="4800" b="1" dirty="0"/>
              <a:t>The beautiful lake never looked to better advantage than on Sunday.’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07CFF-957F-4CBF-A32C-C1DEAA79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41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10905EE-1D4B-4AC0-95CA-325AAC282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2"/>
    </mc:Choice>
    <mc:Fallback xmlns="">
      <p:transition spd="slow" advTm="1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D020C7-F028-4CFC-81A1-3D2DE4F92A8A}"/>
              </a:ext>
            </a:extLst>
          </p:cNvPr>
          <p:cNvSpPr txBox="1"/>
          <p:nvPr/>
        </p:nvSpPr>
        <p:spPr>
          <a:xfrm>
            <a:off x="7426295" y="3341406"/>
            <a:ext cx="333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228EFD-B413-404D-B524-1EB752FE0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1677" y="255415"/>
            <a:ext cx="5261118" cy="6347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4F0ED8-87B5-47A2-B8EF-1DE53A936C37}"/>
              </a:ext>
            </a:extLst>
          </p:cNvPr>
          <p:cNvSpPr txBox="1"/>
          <p:nvPr/>
        </p:nvSpPr>
        <p:spPr>
          <a:xfrm>
            <a:off x="521293" y="5036518"/>
            <a:ext cx="4127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/>
              <a:t>Miss O’Higgins from </a:t>
            </a:r>
            <a:r>
              <a:rPr lang="en-IE" sz="3600" b="1" dirty="0" err="1"/>
              <a:t>Kilskyre</a:t>
            </a:r>
            <a:endParaRPr lang="en-IE" sz="3600" b="1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79DD2E2-229B-49EA-A93B-A931E5683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689" y="345707"/>
            <a:ext cx="5959268" cy="1303867"/>
          </a:xfrm>
        </p:spPr>
        <p:txBody>
          <a:bodyPr>
            <a:normAutofit/>
          </a:bodyPr>
          <a:lstStyle/>
          <a:p>
            <a:r>
              <a:rPr lang="en-IE" sz="3600" b="1" dirty="0"/>
              <a:t>Owen </a:t>
            </a:r>
            <a:r>
              <a:rPr lang="en-IE" sz="3600" b="1" dirty="0" err="1"/>
              <a:t>Briody</a:t>
            </a:r>
            <a:r>
              <a:rPr lang="en-IE" sz="3600" b="1" dirty="0"/>
              <a:t>, </a:t>
            </a:r>
            <a:r>
              <a:rPr lang="en-IE" sz="3600" b="1" dirty="0" err="1"/>
              <a:t>Cummerstown</a:t>
            </a:r>
            <a:br>
              <a:rPr lang="en-IE" sz="3600" b="1" dirty="0"/>
            </a:br>
            <a:r>
              <a:rPr lang="en-IE" sz="3600" b="1" dirty="0"/>
              <a:t>Tom Lynch, </a:t>
            </a:r>
            <a:r>
              <a:rPr lang="en-IE" sz="3600" b="1" dirty="0" err="1"/>
              <a:t>Ankerland</a:t>
            </a:r>
            <a:endParaRPr lang="en-IE" sz="3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2A770C-B426-4597-8218-D27689550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00814"/>
            <a:ext cx="2827686" cy="15905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9736DD-DB55-4190-914E-B5B70EFCA430}"/>
              </a:ext>
            </a:extLst>
          </p:cNvPr>
          <p:cNvSpPr/>
          <p:nvPr/>
        </p:nvSpPr>
        <p:spPr>
          <a:xfrm>
            <a:off x="5658950" y="3710738"/>
            <a:ext cx="6867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6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Miss Masterson, </a:t>
            </a:r>
            <a:r>
              <a:rPr lang="en-IE" sz="3600" b="1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Collinstown</a:t>
            </a:r>
            <a:endParaRPr lang="en-IE" sz="3600" b="1" dirty="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A10C80-B826-4BA4-9A7C-35C975F49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7555" y="4357069"/>
            <a:ext cx="3231537" cy="21504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4C33FA-AC6B-4285-826A-CD63967C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59D63-31B2-4DAC-B529-047D8AA3A413}"/>
              </a:ext>
            </a:extLst>
          </p:cNvPr>
          <p:cNvSpPr txBox="1"/>
          <p:nvPr/>
        </p:nvSpPr>
        <p:spPr>
          <a:xfrm>
            <a:off x="7509843" y="3064407"/>
            <a:ext cx="431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/>
              <a:t>IRISH DANCING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5B36EB-1FA0-4C6B-88CB-225A0F93602B}"/>
              </a:ext>
            </a:extLst>
          </p:cNvPr>
          <p:cNvSpPr txBox="1"/>
          <p:nvPr/>
        </p:nvSpPr>
        <p:spPr>
          <a:xfrm>
            <a:off x="1133183" y="1161232"/>
            <a:ext cx="3515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b="1" dirty="0"/>
              <a:t>IRISH SONG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0B98EFD-F55E-4569-8C12-ED2C82347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7"/>
    </mc:Choice>
    <mc:Fallback xmlns="">
      <p:transition spd="slow" advTm="15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2DD52-6917-451B-B7D2-9110A8086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73" y="2374084"/>
            <a:ext cx="12369767" cy="3607481"/>
          </a:xfrm>
        </p:spPr>
        <p:txBody>
          <a:bodyPr>
            <a:normAutofit/>
          </a:bodyPr>
          <a:lstStyle/>
          <a:p>
            <a:r>
              <a:rPr lang="en-IE" sz="4800" b="1" dirty="0" err="1"/>
              <a:t>Collinstown</a:t>
            </a:r>
            <a:r>
              <a:rPr lang="en-IE" sz="4800" b="1" dirty="0"/>
              <a:t> Choir</a:t>
            </a:r>
          </a:p>
          <a:p>
            <a:r>
              <a:rPr lang="en-IE" sz="4800" b="1" dirty="0" err="1"/>
              <a:t>Glenidan</a:t>
            </a:r>
            <a:r>
              <a:rPr lang="en-IE" sz="4800" b="1" dirty="0"/>
              <a:t> School Choir</a:t>
            </a:r>
          </a:p>
          <a:p>
            <a:r>
              <a:rPr lang="en-IE" sz="4800" b="1" dirty="0"/>
              <a:t>Fore School Choir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219867-EC90-4F1A-AC64-779D615B0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658" y="285015"/>
            <a:ext cx="6187016" cy="31439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5C030B-F6C0-48C3-9E96-8F1E7F15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CE046A-C532-4256-8FD9-F3D270D214F1}"/>
              </a:ext>
            </a:extLst>
          </p:cNvPr>
          <p:cNvSpPr txBox="1"/>
          <p:nvPr/>
        </p:nvSpPr>
        <p:spPr>
          <a:xfrm>
            <a:off x="6608363" y="1396844"/>
            <a:ext cx="4162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800" b="1" dirty="0">
                <a:latin typeface="Bodoni MT Black" panose="02070A03080606020203" pitchFamily="18" charset="0"/>
              </a:rPr>
              <a:t>Irish Songs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3D03E9-0B9C-4AB1-BB98-7CCAB2DBB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6"/>
    </mc:Choice>
    <mc:Fallback xmlns="">
      <p:transition spd="slow" advTm="16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BCD99-B2B3-4CA1-9701-158F62D5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708" y="293382"/>
            <a:ext cx="9096773" cy="914633"/>
          </a:xfrm>
        </p:spPr>
        <p:txBody>
          <a:bodyPr>
            <a:normAutofit fontScale="90000"/>
          </a:bodyPr>
          <a:lstStyle/>
          <a:p>
            <a:br>
              <a:rPr lang="en-IE" sz="5400" b="1" dirty="0"/>
            </a:br>
            <a:r>
              <a:rPr lang="en-IE" sz="5400" b="1" dirty="0"/>
              <a:t>Gaelic Football Match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A0368-4262-4EAC-9464-A1A20A7B4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IE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345D2-FC6D-47AC-969D-A0878EE92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032" y="1499433"/>
            <a:ext cx="11441006" cy="5356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2457B4-4A6D-4B20-9524-F41D02632E7F}"/>
              </a:ext>
            </a:extLst>
          </p:cNvPr>
          <p:cNvSpPr txBox="1"/>
          <p:nvPr/>
        </p:nvSpPr>
        <p:spPr>
          <a:xfrm>
            <a:off x="1589519" y="2854296"/>
            <a:ext cx="11146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8000" dirty="0" err="1">
                <a:solidFill>
                  <a:srgbClr val="FFC000"/>
                </a:solidFill>
              </a:rPr>
              <a:t>Collinstown</a:t>
            </a:r>
            <a:r>
              <a:rPr lang="en-IE" sz="8000" dirty="0">
                <a:solidFill>
                  <a:srgbClr val="FFC000"/>
                </a:solidFill>
              </a:rPr>
              <a:t> v Athboy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9D96F-5DAD-422F-8E03-2BF246F0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44</a:t>
            </a:fld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A890BF5-32F5-41CC-A734-36F7F7209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5"/>
    </mc:Choice>
    <mc:Fallback xmlns="">
      <p:transition spd="slow" advTm="15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3B2D1-32C1-4842-AD28-1CE5CCC8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982" y="802204"/>
            <a:ext cx="4751514" cy="1483795"/>
          </a:xfrm>
        </p:spPr>
        <p:txBody>
          <a:bodyPr>
            <a:normAutofit fontScale="90000"/>
          </a:bodyPr>
          <a:lstStyle/>
          <a:p>
            <a:r>
              <a:rPr lang="en-IE" sz="6000" dirty="0"/>
              <a:t>E. Kent</a:t>
            </a:r>
            <a:br>
              <a:rPr lang="en-IE" sz="6000" dirty="0"/>
            </a:br>
            <a:r>
              <a:rPr lang="en-IE" sz="6000" b="1" dirty="0"/>
              <a:t>Irish Politics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A3B527-3CDA-4EDB-BEB2-D772A9D8C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3999" y="727533"/>
            <a:ext cx="4341763" cy="5148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E78F60-2A9F-481D-84A8-2A4F59A9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E4FFA1-5EA3-42F2-9DF7-B68FC5801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4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34"/>
    </mc:Choice>
    <mc:Fallback xmlns="">
      <p:transition spd="slow" advTm="27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95070-9055-4FAE-A39A-B13F83CE9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988" y="438539"/>
            <a:ext cx="8444204" cy="1431824"/>
          </a:xfrm>
        </p:spPr>
        <p:txBody>
          <a:bodyPr>
            <a:normAutofit/>
          </a:bodyPr>
          <a:lstStyle/>
          <a:p>
            <a:r>
              <a:rPr lang="en-IE" sz="6000" b="1" dirty="0" err="1"/>
              <a:t>Castlepollard</a:t>
            </a:r>
            <a:endParaRPr lang="en-IE" sz="6000" b="1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2EF1F41-0919-4BA7-A296-3EF96C4A6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4645" y="-20735"/>
            <a:ext cx="4532309" cy="235720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90E204-4D9C-478D-86BA-5FD728C0C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645" y="2251568"/>
            <a:ext cx="7635587" cy="4301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5FAFF9-B188-41F4-AC76-9EB4952A44C9}"/>
              </a:ext>
            </a:extLst>
          </p:cNvPr>
          <p:cNvSpPr txBox="1"/>
          <p:nvPr/>
        </p:nvSpPr>
        <p:spPr>
          <a:xfrm>
            <a:off x="7763070" y="2336471"/>
            <a:ext cx="41521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b="1" dirty="0"/>
              <a:t>Witness Statements</a:t>
            </a:r>
            <a:r>
              <a:rPr lang="en-IE" sz="4000" dirty="0"/>
              <a:t>:</a:t>
            </a:r>
          </a:p>
          <a:p>
            <a:r>
              <a:rPr lang="en-IE" sz="4000" dirty="0"/>
              <a:t>Patrick McCabe</a:t>
            </a:r>
          </a:p>
          <a:p>
            <a:r>
              <a:rPr lang="en-IE" sz="4000" dirty="0"/>
              <a:t>John Macken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CB75C9-49E7-48B5-8603-B4F703F1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46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3989500-08F6-4CB3-80AC-D8EE4B606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5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1"/>
    </mc:Choice>
    <mc:Fallback xmlns="">
      <p:transition spd="slow" advTm="2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8094C6-C134-4F36-8FF3-652472D0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0A7BD-FF50-45A4-8C34-70F08038B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00" y="0"/>
            <a:ext cx="10614799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812536-E5DE-4F89-A8F9-0D45658B4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0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69"/>
    </mc:Choice>
    <mc:Fallback xmlns="">
      <p:transition spd="slow" advTm="29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769EE1-BD10-447B-B539-F0C1A5FD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1026" name="Picture 2" descr="InRathmines: The Death of Francis Sheehy Skeffington">
            <a:extLst>
              <a:ext uri="{FF2B5EF4-FFF2-40B4-BE49-F238E27FC236}">
                <a16:creationId xmlns:a16="http://schemas.microsoft.com/office/drawing/2014/main" id="{3C0A025A-CB14-44D5-9F61-52A06121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" y="590257"/>
            <a:ext cx="3629667" cy="544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337065-29CA-4FB9-B6B4-353B32E33BED}"/>
              </a:ext>
            </a:extLst>
          </p:cNvPr>
          <p:cNvSpPr txBox="1"/>
          <p:nvPr/>
        </p:nvSpPr>
        <p:spPr>
          <a:xfrm>
            <a:off x="5093712" y="1026596"/>
            <a:ext cx="5991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800" b="1" dirty="0"/>
              <a:t>Francis Sheehy Skeffington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A0F463-AE06-4BE3-848B-5A9634AE7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2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76"/>
    </mc:Choice>
    <mc:Fallback xmlns="">
      <p:transition spd="slow" advTm="34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B9A03-BD80-4A9D-8A7D-ADAE90538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0796" y="748710"/>
            <a:ext cx="5400555" cy="576262"/>
          </a:xfrm>
        </p:spPr>
        <p:txBody>
          <a:bodyPr/>
          <a:lstStyle/>
          <a:p>
            <a:r>
              <a:rPr lang="en-IE" sz="3600" b="1" dirty="0"/>
              <a:t>Hanna Sheehy Skeffington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C243E5-0B63-4DA8-A143-6D7306C25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57934" y="753244"/>
            <a:ext cx="3959951" cy="671003"/>
          </a:xfrm>
        </p:spPr>
        <p:txBody>
          <a:bodyPr/>
          <a:lstStyle/>
          <a:p>
            <a:r>
              <a:rPr lang="en-IE" sz="3600" b="1" dirty="0"/>
              <a:t>Jack </a:t>
            </a:r>
            <a:r>
              <a:rPr lang="en-IE" sz="3600" b="1" dirty="0" err="1"/>
              <a:t>O’Sheehan</a:t>
            </a:r>
            <a:endParaRPr lang="en-IE" sz="3600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01E09-4512-4B10-B4B3-A3C13857408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 rot="729040">
            <a:off x="7593577" y="1676283"/>
            <a:ext cx="3343519" cy="3505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Image result for hanna sheehy skeffington">
            <a:extLst>
              <a:ext uri="{FF2B5EF4-FFF2-40B4-BE49-F238E27FC236}">
                <a16:creationId xmlns:a16="http://schemas.microsoft.com/office/drawing/2014/main" id="{E3D1B5BC-7740-4961-A83F-1DE419CB51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724"/>
          <a:stretch/>
        </p:blipFill>
        <p:spPr bwMode="auto">
          <a:xfrm>
            <a:off x="1492300" y="1424247"/>
            <a:ext cx="3611857" cy="37424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55340F-402F-45FA-9DC6-291B8C6A6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6448" y="5052074"/>
            <a:ext cx="5269805" cy="10830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93372-C0F3-46EF-B1D4-35C3A8213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4FB00BB-91E6-42E1-A6C0-D0A706272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1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2"/>
    </mc:Choice>
    <mc:Fallback xmlns="">
      <p:transition spd="slow" advTm="24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45FC18E-83DE-4D1A-9F3E-AE19AF381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0066"/>
          <a:stretch/>
        </p:blipFill>
        <p:spPr>
          <a:xfrm>
            <a:off x="784190" y="2184203"/>
            <a:ext cx="2521011" cy="3786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56EB10-28DE-48F8-A783-B1AE7AD43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6515454" cy="1303867"/>
          </a:xfrm>
        </p:spPr>
        <p:txBody>
          <a:bodyPr>
            <a:normAutofit/>
          </a:bodyPr>
          <a:lstStyle/>
          <a:p>
            <a:r>
              <a:rPr lang="en-IE" sz="5400" b="1" dirty="0"/>
              <a:t>Primary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418D6-A365-42D7-99E7-282E354BD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80C465C-DE93-47F7-B9F2-C3223E3A9230}"/>
              </a:ext>
            </a:extLst>
          </p:cNvPr>
          <p:cNvSpPr/>
          <p:nvPr/>
        </p:nvSpPr>
        <p:spPr>
          <a:xfrm>
            <a:off x="3300603" y="2820467"/>
            <a:ext cx="4694105" cy="2431041"/>
          </a:xfrm>
          <a:prstGeom prst="wedgeEllipseCallout">
            <a:avLst>
              <a:gd name="adj1" fmla="val -68768"/>
              <a:gd name="adj2" fmla="val 996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3209A-3F65-49C7-B819-35EBFF74B03F}"/>
              </a:ext>
            </a:extLst>
          </p:cNvPr>
          <p:cNvSpPr txBox="1"/>
          <p:nvPr/>
        </p:nvSpPr>
        <p:spPr>
          <a:xfrm>
            <a:off x="3939611" y="3324313"/>
            <a:ext cx="4514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/>
              <a:t>I was there. I saw what happened and wrote it down.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6141B6-4480-4951-A001-4400FF718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366" y="16778"/>
            <a:ext cx="2581765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F6C5B4-D8D0-4439-84EB-B2B0CDEAD219}"/>
              </a:ext>
            </a:extLst>
          </p:cNvPr>
          <p:cNvSpPr txBox="1"/>
          <p:nvPr/>
        </p:nvSpPr>
        <p:spPr>
          <a:xfrm>
            <a:off x="1039796" y="5528345"/>
            <a:ext cx="566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/>
              <a:t>Hanna Sheehy Skeffington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2A571B-D794-4CE5-AE0A-B535E88CF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4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70"/>
    </mc:Choice>
    <mc:Fallback xmlns="">
      <p:transition spd="slow" advTm="36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29C583-D958-4448-BDD5-5202D9673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666"/>
            <a:ext cx="9404058" cy="6644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5D16A6-5660-418C-BE6C-CDAEF5491C73}"/>
              </a:ext>
            </a:extLst>
          </p:cNvPr>
          <p:cNvSpPr txBox="1"/>
          <p:nvPr/>
        </p:nvSpPr>
        <p:spPr>
          <a:xfrm>
            <a:off x="6476301" y="746620"/>
            <a:ext cx="161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White Lake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F2F88-8C34-4E9E-91F7-D27D69CC2553}"/>
              </a:ext>
            </a:extLst>
          </p:cNvPr>
          <p:cNvSpPr txBox="1"/>
          <p:nvPr/>
        </p:nvSpPr>
        <p:spPr>
          <a:xfrm>
            <a:off x="3464653" y="2030136"/>
            <a:ext cx="151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Lough </a:t>
            </a:r>
            <a:r>
              <a:rPr lang="en-IE" dirty="0" err="1"/>
              <a:t>Glore</a:t>
            </a:r>
            <a:endParaRPr lang="en-IE" dirty="0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C29066A6-862A-4E80-BA04-960595BD0F1E}"/>
              </a:ext>
            </a:extLst>
          </p:cNvPr>
          <p:cNvSpPr/>
          <p:nvPr/>
        </p:nvSpPr>
        <p:spPr>
          <a:xfrm>
            <a:off x="2567031" y="3429000"/>
            <a:ext cx="159391" cy="16148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23998B05-436B-4D34-8607-AF419E774FC8}"/>
              </a:ext>
            </a:extLst>
          </p:cNvPr>
          <p:cNvSpPr/>
          <p:nvPr/>
        </p:nvSpPr>
        <p:spPr>
          <a:xfrm>
            <a:off x="7239699" y="6367244"/>
            <a:ext cx="75501" cy="11884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70ECB9D-9D39-4633-A094-C5D0CD49FC8C}"/>
              </a:ext>
            </a:extLst>
          </p:cNvPr>
          <p:cNvSpPr/>
          <p:nvPr/>
        </p:nvSpPr>
        <p:spPr>
          <a:xfrm>
            <a:off x="6590251" y="3429000"/>
            <a:ext cx="97172" cy="9427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B8FC5D-C243-425D-9FEF-2A6F66C53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6D1370-C838-4D5F-966C-9CBF9A1E6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8237" y="3236662"/>
            <a:ext cx="3286029" cy="362133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001FB45-5B4A-44DF-9FF7-65D921AA1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1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54"/>
    </mc:Choice>
    <mc:Fallback xmlns="">
      <p:transition spd="slow" advTm="45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11AC7-81C8-4DFC-A466-A177F30AD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202" y="4834627"/>
            <a:ext cx="2759977" cy="970655"/>
          </a:xfrm>
        </p:spPr>
        <p:txBody>
          <a:bodyPr>
            <a:normAutofit fontScale="90000"/>
          </a:bodyPr>
          <a:lstStyle/>
          <a:p>
            <a:r>
              <a:rPr lang="en-IE" sz="6000" b="1" dirty="0"/>
              <a:t>Activity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8D8BC-2015-41EA-8093-A9559EEB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51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65F0B4-52B7-4344-8CE1-8FD298D1E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718156D-6D1E-4A6D-8870-C2E8F494391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1"/>
          <a:stretch/>
        </p:blipFill>
        <p:spPr bwMode="auto">
          <a:xfrm>
            <a:off x="1661107" y="1627284"/>
            <a:ext cx="3070283" cy="3187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B17324-5021-4CC3-A080-FF3542A9628B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t="5112" r="4000" b="2454"/>
          <a:stretch/>
        </p:blipFill>
        <p:spPr bwMode="auto">
          <a:xfrm rot="699326">
            <a:off x="7966534" y="414802"/>
            <a:ext cx="3276600" cy="4543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67CB71-516D-4045-AE90-95FD255C0DA1}"/>
              </a:ext>
            </a:extLst>
          </p:cNvPr>
          <p:cNvSpPr txBox="1"/>
          <p:nvPr/>
        </p:nvSpPr>
        <p:spPr>
          <a:xfrm>
            <a:off x="5201174" y="5805282"/>
            <a:ext cx="319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(ONE MORE SLIDE LEFT)</a:t>
            </a:r>
          </a:p>
        </p:txBody>
      </p:sp>
    </p:spTree>
    <p:extLst>
      <p:ext uri="{BB962C8B-B14F-4D97-AF65-F5344CB8AC3E}">
        <p14:creationId xmlns:p14="http://schemas.microsoft.com/office/powerpoint/2010/main" val="303758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3"/>
    </mc:Choice>
    <mc:Fallback xmlns="">
      <p:transition spd="slow" advTm="7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B23A20-9E64-4A3C-ADF1-FFF75796E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85750"/>
            <a:ext cx="3064056" cy="46291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8A0AC-F4C9-40D0-ACD3-1A0BC576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C9749-721D-4AE0-95B0-5873A2492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564" y="1443241"/>
            <a:ext cx="5151745" cy="4142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80708C-BEC4-485F-BC68-AF3E528DF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25" y="2806961"/>
            <a:ext cx="5048250" cy="408207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DE0699-49D5-4D47-8D98-25B3A8B34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5"/>
    </mc:Choice>
    <mc:Fallback xmlns="">
      <p:transition spd="slow" advTm="25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C4E9C-E82C-4FFC-A06A-759877D5C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50" y="2777066"/>
            <a:ext cx="4400723" cy="1303867"/>
          </a:xfrm>
        </p:spPr>
        <p:txBody>
          <a:bodyPr>
            <a:normAutofit fontScale="90000"/>
          </a:bodyPr>
          <a:lstStyle/>
          <a:p>
            <a:r>
              <a:rPr lang="en-IE" sz="4800" b="1" dirty="0"/>
              <a:t>Primary 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AA56B-E67A-40D3-BD2D-89682F95E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99" y="1140903"/>
            <a:ext cx="5514974" cy="4280834"/>
          </a:xfrm>
        </p:spPr>
        <p:txBody>
          <a:bodyPr>
            <a:normAutofit/>
          </a:bodyPr>
          <a:lstStyle/>
          <a:p>
            <a:endParaRPr lang="en-IE" sz="3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A1BF7-E53A-4B53-AE98-3B1124AE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F87CF6-A627-48F3-9AC3-8D7DD0FDA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48" y="873036"/>
            <a:ext cx="4591050" cy="509596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92B0B1B-E34A-4A29-9D30-AC90A9A24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6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4"/>
    </mc:Choice>
    <mc:Fallback xmlns="">
      <p:transition spd="slow" advTm="26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307775-FC77-44A7-A8D9-29E5E9BBD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759C5-E20F-4EA9-AD81-DB266F7C6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97592" cy="4335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ED6AE1-A412-47FD-A522-BD2EB2364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236" y="2390228"/>
            <a:ext cx="6976631" cy="42601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66CDDB-171D-4E7A-897F-4DD0932DD04D}"/>
              </a:ext>
            </a:extLst>
          </p:cNvPr>
          <p:cNvSpPr txBox="1"/>
          <p:nvPr/>
        </p:nvSpPr>
        <p:spPr>
          <a:xfrm>
            <a:off x="604007" y="4580389"/>
            <a:ext cx="4308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400" b="1" dirty="0"/>
              <a:t>Witness Statements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24F978-60A8-41EF-AAD0-9E3D51533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2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4"/>
    </mc:Choice>
    <mc:Fallback xmlns="">
      <p:transition spd="slow" advTm="28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D66806-741A-4519-9E76-D6066B065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7A922-ABF8-41AF-B32D-9AFA18E29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99" y="507534"/>
            <a:ext cx="5628571" cy="422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2CF6CE-DF60-4176-9E42-573088B49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21" y="1965430"/>
            <a:ext cx="5815179" cy="4358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D79B1E-91F5-4025-B484-52698775EBB8}"/>
              </a:ext>
            </a:extLst>
          </p:cNvPr>
          <p:cNvSpPr txBox="1"/>
          <p:nvPr/>
        </p:nvSpPr>
        <p:spPr>
          <a:xfrm>
            <a:off x="6182686" y="4924336"/>
            <a:ext cx="4874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/>
              <a:t>Visit to old house in </a:t>
            </a:r>
            <a:r>
              <a:rPr lang="en-IE" sz="2800" b="1" dirty="0" err="1"/>
              <a:t>Glenidan</a:t>
            </a:r>
            <a:r>
              <a:rPr lang="en-IE" sz="2800" b="1" dirty="0"/>
              <a:t>, Co Westmeath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806B659-97BD-4E45-9B13-6066D1BE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0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8"/>
    </mc:Choice>
    <mc:Fallback xmlns="">
      <p:transition spd="slow" advTm="12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201D2-86AF-43E8-A7C6-16434D7AF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0C164-5877-4FAF-8AA0-5191D32E8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98" y="1122120"/>
            <a:ext cx="5260643" cy="2670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6C4381-5D16-4CAC-B3E9-A6F23BA41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7682">
            <a:off x="6478289" y="4015913"/>
            <a:ext cx="5431338" cy="2559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218ED5-9B58-4EAE-AEFA-B9A8F2818603}"/>
              </a:ext>
            </a:extLst>
          </p:cNvPr>
          <p:cNvSpPr txBox="1"/>
          <p:nvPr/>
        </p:nvSpPr>
        <p:spPr>
          <a:xfrm>
            <a:off x="671119" y="4135771"/>
            <a:ext cx="4555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/>
              <a:t>The Square, </a:t>
            </a:r>
            <a:r>
              <a:rPr lang="en-IE" sz="2800" b="1" dirty="0" err="1"/>
              <a:t>Castlepollard</a:t>
            </a:r>
            <a:r>
              <a:rPr lang="en-IE" sz="2800" b="1" dirty="0"/>
              <a:t>,  Co Westmeath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08836E-110B-475B-A878-7EAC725BB2F1}"/>
              </a:ext>
            </a:extLst>
          </p:cNvPr>
          <p:cNvSpPr txBox="1"/>
          <p:nvPr/>
        </p:nvSpPr>
        <p:spPr>
          <a:xfrm>
            <a:off x="4880850" y="6294922"/>
            <a:ext cx="5473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err="1"/>
              <a:t>Glenidan</a:t>
            </a:r>
            <a:r>
              <a:rPr lang="en-IE" sz="3200" b="1" dirty="0"/>
              <a:t> Fife and Drum Band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50BCF-F25D-4946-B41B-CD6023977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209" y="43839"/>
            <a:ext cx="5405307" cy="36781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3053F5-68B8-40F7-ADD9-B8E2D94C5108}"/>
              </a:ext>
            </a:extLst>
          </p:cNvPr>
          <p:cNvSpPr txBox="1"/>
          <p:nvPr/>
        </p:nvSpPr>
        <p:spPr>
          <a:xfrm>
            <a:off x="7784092" y="88158"/>
            <a:ext cx="2460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Newmarket St,</a:t>
            </a:r>
          </a:p>
          <a:p>
            <a:r>
              <a:rPr lang="en-IE" sz="2400" b="1" dirty="0" err="1"/>
              <a:t>Kells</a:t>
            </a:r>
            <a:r>
              <a:rPr lang="en-IE" sz="2400" b="1" dirty="0"/>
              <a:t>, Co. Meath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9A7BEF-28A8-47F5-A04B-444F6E5F8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3"/>
    </mc:Choice>
    <mc:Fallback xmlns="">
      <p:transition spd="slow" advTm="28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7686</TotalTime>
  <Words>403</Words>
  <Application>Microsoft Office PowerPoint</Application>
  <PresentationFormat>Widescreen</PresentationFormat>
  <Paragraphs>159</Paragraphs>
  <Slides>52</Slides>
  <Notes>2</Notes>
  <HiddenSlides>0</HiddenSlides>
  <MMClips>52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Bodoni MT Black</vt:lpstr>
      <vt:lpstr>Calibri</vt:lpstr>
      <vt:lpstr>Garamond</vt:lpstr>
      <vt:lpstr>Organic</vt:lpstr>
      <vt:lpstr>1_Organic</vt:lpstr>
      <vt:lpstr>Exploring Sources  for  The Sound of Freedom</vt:lpstr>
      <vt:lpstr>Decade of Commemorations</vt:lpstr>
      <vt:lpstr>PowerPoint Presentation</vt:lpstr>
      <vt:lpstr>Sources</vt:lpstr>
      <vt:lpstr>Primary Sources</vt:lpstr>
      <vt:lpstr>Primary Sources </vt:lpstr>
      <vt:lpstr>PowerPoint Presentation</vt:lpstr>
      <vt:lpstr>PowerPoint Presentation</vt:lpstr>
      <vt:lpstr>PowerPoint Presentation</vt:lpstr>
      <vt:lpstr>PowerPoint Presentation</vt:lpstr>
      <vt:lpstr>Secondary Sources</vt:lpstr>
      <vt:lpstr>Secondary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Optional Second Activity</vt:lpstr>
      <vt:lpstr>BIAS</vt:lpstr>
      <vt:lpstr>PowerPoint Presentation</vt:lpstr>
      <vt:lpstr>Setting for the Story</vt:lpstr>
      <vt:lpstr>PowerPoint Presentation</vt:lpstr>
      <vt:lpstr>PowerPoint Presentation</vt:lpstr>
      <vt:lpstr>Roman Catholic Parish of Collinstown 1911 Census 2,258</vt:lpstr>
      <vt:lpstr>PowerPoint Presentation</vt:lpstr>
      <vt:lpstr>PowerPoint Presentation</vt:lpstr>
      <vt:lpstr>PowerPoint Presentation</vt:lpstr>
      <vt:lpstr>PowerPoint Presentation</vt:lpstr>
      <vt:lpstr>What brought people together?</vt:lpstr>
      <vt:lpstr>Church</vt:lpstr>
      <vt:lpstr>PowerPoint Presentation</vt:lpstr>
      <vt:lpstr>GAA</vt:lpstr>
      <vt:lpstr>Politics</vt:lpstr>
      <vt:lpstr>Volunteers</vt:lpstr>
      <vt:lpstr>Cumann na mBan</vt:lpstr>
      <vt:lpstr>aeraíocht</vt:lpstr>
      <vt:lpstr>PowerPoint Presentation</vt:lpstr>
      <vt:lpstr>Owen Briody, Cummerstown Tom Lynch, Ankerland</vt:lpstr>
      <vt:lpstr>PowerPoint Presentation</vt:lpstr>
      <vt:lpstr> Gaelic Football Match</vt:lpstr>
      <vt:lpstr>E. Kent Irish Politics</vt:lpstr>
      <vt:lpstr>Castlepollard</vt:lpstr>
      <vt:lpstr>PowerPoint Presentation</vt:lpstr>
      <vt:lpstr>PowerPoint Presentation</vt:lpstr>
      <vt:lpstr>PowerPoint Presentation</vt:lpstr>
      <vt:lpstr>PowerPoint Presentation</vt:lpstr>
      <vt:lpstr>Activity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Snippets of Local History  from 100 Years ago</dc:title>
  <dc:creator>Ann Murtagh</dc:creator>
  <cp:lastModifiedBy>Declan Macauley</cp:lastModifiedBy>
  <cp:revision>351</cp:revision>
  <dcterms:created xsi:type="dcterms:W3CDTF">2019-09-01T14:17:14Z</dcterms:created>
  <dcterms:modified xsi:type="dcterms:W3CDTF">2020-11-09T11:38:38Z</dcterms:modified>
</cp:coreProperties>
</file>